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notesSlides/notesSlide3.xml" ContentType="application/vnd.openxmlformats-officedocument.presentationml.notesSlide+xml"/>
  <Override PartName="/ppt/ink/ink2.xml" ContentType="application/inkml+xml"/>
  <Override PartName="/ppt/notesSlides/notesSlide4.xml" ContentType="application/vnd.openxmlformats-officedocument.presentationml.notesSlide+xml"/>
  <Override PartName="/ppt/ink/ink3.xml" ContentType="application/inkml+xml"/>
  <Override PartName="/ppt/notesSlides/notesSlide5.xml" ContentType="application/vnd.openxmlformats-officedocument.presentationml.notesSlide+xml"/>
  <Override PartName="/ppt/ink/ink4.xml" ContentType="application/inkml+xml"/>
  <Override PartName="/ppt/notesSlides/notesSlide6.xml" ContentType="application/vnd.openxmlformats-officedocument.presentationml.notesSlide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xmlns:mc="http://schemas.openxmlformats.org/markup-compatibility/2006" xmlns:a14="http://schemas.microsoft.com/office/drawing/2010/main" val="FF0000" mc:Ignorable="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1:54:35.59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5476 2715,'24'0,"-24"0,24 0,24 0,-24 0,47 0,-23 0,23 0,1 0,23 0,-24 0,-23 0,23 0,1 0,-25 0,25 0,-25 0,25 0,-25 0,25 0,-24 0,-1 0,1 0,-1 0,1 0,0 0,-1 0,-23 0,24 0,-25 0,49 0,-24 0,-1 0,1 0,-1 0,1 23,0-23,23 0,1 24,-1-24,0 0,1 0,-1 0,1 0,-1 24,1-24,-1 0,1 0,-1 0,0 0,1 0,-25 0,25 24,-1-24,-23 0,0 24,23-24,-23 0,-1 0,1 23,0-23,-25 0,25 0,23 0,1 0,-25 0,25 0,-48 0,-1 0,25 0,-24 0,-24 0,24 0,0 0,-1 0,-23 0,24 0,-24-23,0 23,24 0,0 0,0 0,-24 0,23 0,1 0,-24 0,24 0,-24-24,48 24</inkml:trace>
  <inkml:trace contextRef="#ctx0" brushRef="#br0" timeOffset="2063">12215 2738,'0'0,"24"0,24 24,-1-24,1 0,24 0,-1 0,0 0,1 0,-1 24,25-24,23 24,-48-24,0 0,1 0,-1 24,-23-24,0 0,-1 0,1 0,0 0,-1 0,-23 0,0 0,0 0,-1 0,1 0,24 0,-48 0,24 0,23 0,-23-24,0 24,23 0,-23 0,0-24,0 24,47 0,-47 0,0 0,24 0,-1 0,1 0,-24 0,0 0,23 0,25 0,-25 0,25 0,-1 0,24 0,-23 0,23 0,-47 0,47 0,-47 0,-1 0,1 0,-1 24,1-24,-24 0,0 0,23 0,1 0,-24 24,-1-24,25 0,0 0,-24 0,-1 0,25 0,-24 0,0 0,23 0,1 0,0 0,-25 0,1 0,0 0,0 0,0 0,-1 0,-23 0,48 0,-48-24,24 24,0 0,-1 0,25-24,-48 24,24 0,0 0,-24 0,23 0,1 0,-24 0,24 0,-24 0,24 0,-24 0,24 0,0-24,-24 24,23 0,1 0,-24 0,24 0,0 0,-24 0,24 0,-1 0,1 0,0-24,-24 24,24 0,-24 0,24 0,0 0,-24-23,0 23,23 0</inkml:trace>
  <inkml:trace contextRef="#ctx0" brushRef="#br0" timeOffset="51748">8691 12335,'-24'0,"1"0,-1 0,24 0,-48 0,24 0,0 0,1 0,-1-24,0 24,0 0,24 0,-24-24,24 24,-23 0,-1 0,24 0,-24 0,24 0,-24 0,24 0,-24 0,1 0,23 0,-24 0,24 0,-24 0,24 0,-24 0,0 0,24 0,-23 0,23 0,-24 0,24 0,-24 0,0 0,24 0,-24 0,24 0,-24 0,24 0,-23 0,-1 0,0 0,24 0,-24 0,24 0,-47 0,47 0,-24 0,0 0,0 0,0 0,24 0,-47 0,47 0,-24 0,-24 0,48 0,-24 0,1 0,-1 0,0 0,-24 0,48 0,-47 0,23 0,0 0,-23 0,23 0,-24 0,48-24,-24 24,-23 0,23 0,0 0,0 0,24 0,-47 0,23 0,24 0,-48 0,48 0,-24 0,-23 0,23 0,0 0,-24 0,48 0,-23 0,-1 0,0 0,0 0,24 0,-24 0,24 0,-23 0,-1 0,24 0,-24 0,24 0,-24 0,24 0,-24 0,1 0,23 0,-24 0,24 0,-24 0,24 0,-24 0,24 0,0 0,-24 0,0 0,24 0,-23 0,23 0,0 24,-24-24,0 0,0 0,24 0,-24 0,24 0,0 0,-47 0,47 0,-24 0,24 24,-24-24,24 0,-24 0,0 0,1 0,23 0,-24 0,24 0,0 24,-24-24,0 0,24 0,-24 0,24 0,-23 0,23 0,-24 0,0 0,24 0,-24 0,24 0,-24 0,24 0,-23 0,-1 0,24 0,-24 0,24 0,-24 24,24-24,-24 0,24 23,-23-23,23 0,0 0,-24 0,24 24,0-24,-24 0,24 24,0-24,-24 0,24 24,-24 0,24-24,0 0,-24 24,24-1,0 1,0-24,-23 24,23-24,0 24,0-24,0 24,-24-24,24 23,0-23,0 24,0-24,0 24,0-24,0 24,0 0,0-24,0 23,0-23,0 24,0-24,0 24,0 0,0-24,0 24,0-24,0 24,0-24,0 23,0-23,24 0,-24 24,0 0,0-24,0 0,23 0,-23 24,0-24,0 0,0 24,0-24,24 0,-24 0,0 23,24-23,-24 24,24-24,-24 0,0 0,24 0,-24 0,0 24,24-24,-24 0,23 0,1 0,-24 0,24 0,-24 0,24 0,-24 0,24 0,-1 0,-23 0,0 0,24 0,-24 0,24 0,-24 0,24 0,0 0,-1 24,1-24,0 0,0 0,-24 0,47 0,-23 24,0-24,24 0,-24 0,-1 0,1 0,0 0,0 0,0 0,-1 0,1 0,0 0,0 0,0 0,0 0,-1 0,1 0,0 0,0 23,23-23,-23 0,24 0,-24 24,23-24,-23 0,0 0,23 0,1 0,-24 24,0-24,23 0,1 24,-24-24,0 0,23 0,1 0,-24 0,23 0,1 0,23 0,-23 0,-24 0,23 0,1 0,0 0,-25 0,1 0,0 0,24 0,23 0,-47 0,0 0,23 0,1 0,-24 0,0 0,23 0,1 0,-24-24,0 24,-1 0,-23 0,48 0,-48-24,24 24,0 0,-1 0,1 0,24-24,-24 24,-1-23,25 23,-24 0,0-24,0 0,-1 24,-23 0,24-24,0 24,0-24,-24 24,24-23,-24 23,23-24,1 24,0-24,-24 24,24-24,-24 0,0 1,24 23,0 0,-24-24,0 0,23 24,-23-24,0 24,0-24,24 24,-24-24,0 1,0 23,0-24,0 24,0-24,0 24,0-24,0 0,0 24,0-23,0 23,0-24,0 24,0-24,-24 24,24-24,0 24,-23 0,23-24,0 24,0-23,0 23,0 0,0-24,0 0,-24 24,24 0,0-24,0 24,0 0,0-24,-24 24,24 0,0 0,0-24,0 24,-24 0,0 0,24 0,-24 0,24 0,-23 0,23 0,-24 0,0 0,24 0,-24 0,24 0,0 0,-24 0</inkml:trace>
  <inkml:trace contextRef="#ctx0" brushRef="#br0" timeOffset="80243">11406 13216,'0'0,"0"24,0-24,0 24,0-24,0 47,0-47,0 24,0 24,0-25,0 25,0 0,0-25,0 49,0-48,-24 23,24-23,0 24,0-24,0-24,0 47,-24-23,24 0,0 23,0-47,0 24,0 24,0 0,0-25,0 1,0 24,-24-24,24-1,0 25,0-48,0 24,0 0,0-24,0 23,0 1</inkml:trace>
  <inkml:trace contextRef="#ctx0" brushRef="#br0" timeOffset="90466">11382 13216,'-24'0,"24"0,-24 24,24-24,-23 24,23-1,-24 1,0 0,0 0,0 23,1-23,-1 0,0 24,0-25,0 25,0-48,24 48,0-48,0 24,-23-24,23 23,-24-23,24 0,0 24,0-48,0 1,0 23,0-24,0-24,0 24,0-23,24-1,-24 24,23-23,-23 23,0-48,0 49,24-1,0-24,-24 48,24-24,-24 0,0 24,0-47,24 47,0-24,-24 24,0 0,0-24,23 24,-23-24,0 24,0 0,24 0,-24 0,24 0,-24 0,24 24,23-24,-23 24,0 0,24 0,-25-1,25 1,-24 0,0 0,23 0,-47 0,48-1,-48-23,24 24,0 0,-24 0,23 0,-23-24,24 23,-24-23,24 0,-24 24,24-24,-24 0,0 0,0 24,24-24,-24 24,0-24,23 0,-23 0,0 0,0 24,-23-24,-1 0,24 0,-24 0,-24 0,25 0,-1 0,-24 23,0-23,1 0,23 0,-24 24,1-24,23 0,0 0,-23 0,-1 24,48-24,-48 0,25 24,-1-24,0 0,0 0,0 0,24 24,-24-24,24 0,0 0,-23 0,23 0,0-24,0 0,0 24,0-24,0 24,0-24,0 1,0-1,0-24,0 24,0-23,47-1,-47 24,24-23,0-1,-24 0,24 1,0 23,-1-24,-23 25,0-1,24 24,-24-24,0 24,0 0,24 0,-24 24,24-24,-24 24,47-1,-23 25,0-24,24 0,-25 23,25-23,0 0,-48 0,47 0,-23-1,0-23,0 24,0-24,-24 0,-24 0,24 24,-24-24,24 0,-24 0,-24 0,25 24,-1-24,0 0,-24 24,25-1,-25-23,48 0,-24 24,24-24,0 0,0 24,-24-24,24 0,0 24,-23 0,23-24,0 23,-24-23,24-23,0-1,0 24,0-24,0 24,0-48,0 1,0 23,0 0,0-23,0-1,0 48,0-24,0 0,0 24,0 24,0 0,-24 24,24-1,-24 1,24 23,0-47,0 0,0 0,0-1,0 1,0-48,0 1,0 23,0-48,0 0,0 1,24-1,-24 24,24 1,-24-1,0 0,0 0,24 24,-24-24,0 24,0 24,0-24,0 24,0-24,-24 48,24-25,-24 1,24 24,0-24,0-1,0 1,0 0,0 0,0-24,0-24,0 0,0-23,0-25,0 1,24 23,0 0,-24 25,0-25,23 0,-23 48,24-23,-24-1,0 24,0 0,24 24,-24-24,24 23,0 1,-24 0,23 0,25 0,-24-1,0 1,-24-24,23 0,1 24,-24-24,0 0,0 24,24-24,-24 0,0 24,24-24,-24 24,0-24,0 0,0 23,24-23,-24 0,24 24,-24-24,0 0,0 24,23-24,-23 24,0-24,0 0,24 0,-24 24,0-24,0 0,0 23,24-23,-24 0,0 24,24-24,-24 24,-24-24,0 0,24 0,-24 0,24 0,-23 0,23 0,-24 0,0 0,0 0,0 24,0-24,1 0,23 0,-48 0,48 24,-48-1,48-23,-23 0,-1 24,24-24,-24 0,0 0,0 24,24-24,-23 0,-1 0,24 0,0 24,-24-24,24 0,-24 0,24-24,0 0,0 24,0 0,0-24,0-23,0 23,0-24,0 1,0-1,0 1,0 23,0 0,0-24,0 24,0 24,24-23,-24-1,0 24,0 0,0 24,0-24,0 23,0-23,0 48,0-24,0 24,0-25,0 25,0 0,-24-25,24 1,-24 0,24-24,0 48,-23-48,23 23,0-46,0-1,0 24,0-24,23 0,-23 0,0-23,24 23,-24 0,24 0,-24 1,0-1,24 24,-24 0,0 0,24 0,-24 24,0-24,23 0,1 0,0 23,0-23,0 24,-1-24,1 0,0 0,-24 0,24 0,-24 0,0-24,0 1,0 23,-24 0,24-24,-24 24,24-24,0 24,-24-48,24 48,0 0,-23 0,23-24,-24 24,24 0,-24 0,24 0,0 0,0 24,0-24,0 24,0-24,0 48,0-48,0 24,0-1,0 1,0 0,0-24,0 24,0-24,-24 24,0-24,24 23,-23-23,23 24,-24-24,24 0,-24 24,0-24,0 0,24 0,0 24,-23 0,-1-24,24 23,0-23,0-23,0-1,0 24,0-24,0 0,0 0,0-23,24 23,-24 0,0-23,23 23,-23 0,0-24,0 48,0-24,0 1,24 23,-24 0,-24 23,1 1,23 0,0 24,0-24,-24-1,24 25,-24 0,24-25,0 1,0 24,0-48,0 24,0-1,0 1,0-24,0-24,0 1,0-1,24 0,0-166,-24 190,0-24,0 0,0 24,0 0,0 24,-24-24,24 24,0 47,-24-47,24 0,0 23,0-23,-24 0,24 0,0 23,-24-47,24 24,0-24,0 24,0 0,0-24,24-24,0 0,-24 24,48-24,-1 0,1 1,23-1,-23 0,23 0,1 0,-25 1,-23 23,0 0,-24-24,24 24,-24 0,24 0,-48 0,0 0,24 0,-24 0,0 0,0 0,1-24,-25 24,24 0,-23 0,47 0,-24 0,0-24,24 24,-24 0,0 0,24 0,-23 0,23-24,0 24,0 0,-24 0,24-23,0 23,0-24,0 0,-24 24,24 0,-24-24,24 24,0 0,-24 0,24-24,0 24,-23 0,23-24,0 24,0-23,0 23,0-24,0 24,0 0,-24 0,24 24,0-24,-24 23,24 25,0-24,0 24,-24-1,0 1,24-24,0 23,-24 1,24-24,-23-1,23 1,0-24,0 24,0 0,0-24,0-24,0 0,0 24,0-24,23 1,-23-1,0 0,24 24,-24-24,0 24,0-24,0 24,0 0,0 24,0-24,-24 0,24 24,-23 0,23 0,-24 23,24-47,-24 24,24-24,0 48,-24-24,24-24,0 23,0 1,-24-24,24 24,-23-24,23 0,0 0,0-24,23 24,-23-24,0 24,0-23,24 23,-24 0,0 0,24 0,0-24,0 0,-24 24,47-24,-47 24,24 0,24-24,-24 0,-1 24,1 0,-24-23,48 23,-48 0,24-24,-1 24,1 0,0-24,-24 24,24 0,-24 0,24 0,-24 0,23 0,-23 0,24 0,-24 0,24-24,0 24,-24 0,24 0,-1 0,-23 0,24 0,0-24,-24 24,24 0,-24 0,24 0,-24 0,24 0,-1 0,-23 0,24-23,-24 23,24 0,-24 0,0 0,-24 0,0-24,1 24,-1-48,-24 48,48-24,-24 24,0-23,24-1,-47 24,47-24,0 0,-24 0,0 24,24 0,0-24,-24 24,24-23,0 23,0 0,-23-24,23 0,0 24,0 0,0-24,-24 24,24 0,0-47,-24 47,24-24,-24 24,24 0,0 0,-24 0,24 0,0 0,0 24,-23-24,23 0,0 0,0 23,-24-23,0 48,24-48,0 24,-24 0,0-1,24 25,-23-24,23 0,0 0,-24-1,24 1,-24-24,24 24,0-24,0 0,0 24,0 0,-24-24,24 0,0 23,0-23,0 0,0 24,0-24,0 24,-24-24,24 24,0-24,-24 0,24 24,0-24,0 0,0 23,0-23,-23 0,23 24,0 0,0-24,0 0,0 24,-24-24,24 0,0 24,0-24,0 0,0 24,-24-24,24 23,-24-23,24 0,0 24,0-24,0 0,0 24,-24-24,24 0,0 24,0-24,0 24,0-24,0-24,0 0,0 24,0-24,0 0,0 1,0-1,0 24,0-24,0 24,0-48,0 48,24 0,-24-24,0 24,0 0,0-23,0-1</inkml:trace>
  <inkml:trace contextRef="#ctx0" brushRef="#br0" timeOffset="101626">17311 8692,'0'0,"24"0,-24 0,24 0,-24 0,24 0,0 0,-1 0,25 0,-24 0,0 0,23 0,-23-24,0 24,0 0,-1 0,1 0,-24 0,24 0,-24 0,24 0,-24 0,24 0,0 0,-24 0,23 0,-23-24,0 24,24 0,-24 0,24 0,0 0,-24 0,24 0,-24 0,23 0,-23 0,24 0,0 0,-24 0,24 0,-24 0,24 0,-24 0,24 0,-1 0,-23 0,24 0,-24 0,24 0,-24 0,0 0,24 0,-24 0</inkml:trace>
  <inkml:trace contextRef="#ctx0" brushRef="#br0" timeOffset="102913">17359 8858,'0'0,"24"0,-24 0,24 0,-1 0,1 0,24 0,-1 0,1 0,0 0,-25 0,25 0,0 0,-24 0,-1 0,1 0,24 0,-48 0,24 0,-1 0,1 0,-24-24,24 24,0 0,0 0,-24 0,24 0,-24 0,23-23,1 23,-24 0,24-24,-24 24,24 0,-24 0,24 0,-1 0,-23 0,24 0,-24 0,24 0,-24 0,24 0,-24 0,24 0,-1 0,-23 0,0-24,24 24</inkml:trace>
  <inkml:trace contextRef="#ctx0" brushRef="#br0" timeOffset="104266">17240 8763,'24'0,"-24"0,24 0,-24-24,23 24,1 0,-24 0,24 0,0-24,0 24,-1 0,1 0,0-23,0 23,23 0,-47 0,48 0,0 0,-25 0,1 0,0 0,24 0,-24 0,-24 0,23 0,1 0,0 0,-24 0,48 0,-48 0,23 0,25 0,-48 0,24 0,0 0,0 0,-1 0,-23 0,24 0,0 0,0 0,-24 0,24 0,-24 0,0-24,23 24,1 0,-24 0,24 0,-24 0,24 0,-24 0,24 0,-1 0,-23 0,24 0,-24 0,-24 0,1 0,-1 0,-24 0</inkml:trace>
  <inkml:trace contextRef="#ctx0" brushRef="#br0" timeOffset="111841">17359 8882,'0'0,"0"0,0 24,24-24,47 24,-23-1,-24 1,23-24,1 24,-1-24,-23 0,0 0,24 0,-24 0,23-24,-23 24,24-24,-25 24,1 0,0-23,0 23,0-24,47 0,-71 24,48-24,-24 24,-1 0,25-24,-48 24,24 0,-24-23,24 23,-24 0,23-24,1 24,-24 0,0 0,24 0,-24-24,-24 24,0 0,24 0,-23 0,23 0,-48 0,0 0,1 0,-1 0,1 0,-1-24,0 24,-23 0,47 0,0 0,-23 0,23 0,0 0,0 0,24 0,-24 0,0 0,1 0,-1 0,0 0,0 0,0 0,1 0,-1 0,0 0,0 0,0 0,1 0,-1 24,24-24,-24 0,0 0,0 0,24 0,-23 0,23 0,-24 0,24 24,0-24,-24 0,0 0,24 0,-24 0,24 0,0 0,24 0,-24 0,24 0,-24 24,24-24,0 0,-1 0,25 0,0 0,-25 0,1 0,0 0,0 0,-24 0,47 0,1 0,-24 0,0 0,-1 0,-46 0,-1 0,24 0,-24 0,24 23,-24-23,0 0,1 0,23 0,-24 0,24 24,-24-24,0 0,24 0,-24 0,24 0,-23 24,23-24,-24 0,24 0,-24 0,24 0,0 24,-24-24,24 24,0-24,0 0,0 0,0-24,0 0,0 24,-24-24,24 24,-23-24,23 24,0-23,0 23,-24 0,24 0,0 23,0-23,0 0,0 24,-24-24,24 24,0-24,0 24,0-24,0-24,0 0,0 24,0-24,0 1,0-1,0 0,0 24,0-24,0 24,0-24,0 1,24 23,-24 0,-24 0,24 0,-24 0,24 23,0-23,0 24,0-24,0 0,0 24,-24-24,24 24,0-24,0 24,-24-24,24-24,0 0,0 24,0-24,0 24,0-24,0 24,0 0,24 0,-24-23,24-1,-24 24,24 0,-24 0,24-24,23 24,-23 0,0 0,0 0,23 0,-23 0,24 0,-1 0,-23 0,0 0,0 0,0 0,-1 0,1 0,-24 0,48 0,-48 0,24 0,-24 0,24-24,-24 24,23 0,1 0,-24 0,24 0,-24 0,24 0,0 0,-1 0,-23 0,24 0,0 0,-24 0,24 0,0 0,-24 0,24 0,-24 0,23 0,-23 0,24 0,0 0,-24 0,-24 0,0 24,-23-24,23 0,-24 24,1 0,-1-24,-23 23,23-23,0 0,1 24,-1 0,0-24,1 24,23-24,-24 0,48 0,-23 0,23 0,-48 24,24-24,24 0,-47 0,23 0,24 0,-24 0,0 0,24 23,-24-23,24 0,0 24,-24-24,24 0,-23 0,23 24,-24-24,24 0,0 0,0 24,0-24,0 24,0-24,0 23,24-23,-24 0,23 0,-23 0,24 0,-24 24,24-24,0 0,0 0,0 0,-1 0,49 0,-48 0,-1 0,1 0,24 0,-24 0,-1 0,1 0,-24 0,24 0,-24 0,48 0,-48-24,23 24,-23 0,48 0,-48-23,24 23,0 0,0 0,-1 0,1 0,0 0,0 0,23 0,1 0,-24 0,24 0,-25 0,25 0,-24-24,23 24,1 0,0-24,-1 24,1-24,-1-23,1 47,-24-24,24 0,-48 24,23 0,1-24,0 24,-24-24,0 24,24-23,-24 23,0 0,24 0,-24-24,0 24,-24 0,0 0,24 0,-24 0,24 0,-47 0,-1 0,-24 0,1 0,0 0,-25 0,-23 0,24 0,0 0,23 0,1 0,23 0,1 0,23 0,0 0,-24 24,48-24,-23 0,23 0,-24 0,24 0,0 23,-24-23,0 0,24 24,0-24,-24 0,24 0,0 0,0 24,-23-24,23 0,0 0,23 0,1 0,24 24,-1-24,25 0,-1 24,48-1,-23-23,-1 24,-24-24,1 0,-25 0,-23 0,24 0,-48 0,-24 0,0 0,24 0,-47 0,-1 0,-23 0,-1 0,-23 0,23 0,25 0,-1 0,0 0,1 0,23 0,-24 24,48-24,-23 24,-1-24,0 0,0 0,24 24,0-24,-24 0,24 0,24 0,-24 0,24 0,24 0,-1 0,25 0,-25 0,25 0,-25 0,25 0,-25 23,-23-23,-24 24,0-24,-24 0,1 24,-25 0,0-24,25 24,-25-24,0 24,1-24,-1 0,0 23,1-23,-1 0,24 0,1 0,-25 0,48 0,-24 0,0 0,24-23,0 23,24-24,-24 24,24-24,0 24,0-24,23 0,-23 24,0-24,47 1,-47 23,24-24,-25 24,49 0,-48 0,0 0,-1 0,1 0,0 0,0 0,-24 0,24 0,-24 0,-24 0,0 0,24 0,-24 0,0 0,1 0,-25 0,0 24,1-24,23 0,-24 0,1 0,47 0,-24 0,0 0,0 0,0 0,24 0,-23 0,23 0,-24 0,24 0,24 0,-24-24,23 24,49 0,-25 0</inkml:trace>
  <inkml:trace contextRef="#ctx0" brushRef="#br0" timeOffset="185773">8286 13049,'0'0,"0"24,0-24,0 24,24 0,-24-1,0 25,0-24,0 0,0 23,0 1,0-24,0 0,0-1,24 25,-24-24,0 0,0 23,0-23,0 0,24 0,-24 0,0-1,0 1,0 0,0 0,0 0,0-24,24 47,-24-47,0 24,0 0,0 0,0-1,0-23,0 24,23-24,-23 24,0-24,-23 0,-1-48</inkml:trace>
  <inkml:trace contextRef="#ctx0" brushRef="#br0" timeOffset="189349">8286 12978,'0'24,"-23"-24,-1 23,24 1,0 0,-24-24,24 24,0 23,-24-23,-23 0,47 0,0 0,-24 0,24-24,0 47,-24-47,24 24,0-24,0 24,0-24,-24 24,24-1,0-23,-24 0,24 24,0-48,0 1,0 23,0-24,0 24,0-48,0 48,0-24,24-23,-24 47,0-48,0 48,24-24,0 0,-24 24,24-23,-24-1,0 24,23-24,-23 24,0 0,0-24,24 24,-24 0,24 0,-24-24,0 24,24 0,-24-23,0 23,24 0,-24 0,23 0,-23 0,24 0,-24 23,24-23,-24 0,0 0,24 24,-24-24,24 0,-24 24,23-24,-23 0,24 24,-24-24,24 24,-24-24,24 0,0 23,-24-23,0 0,23 0,-23 0,0 24,24-24,-24 0,0 0,24 0,-24 0,24 0,0 0,-24 24,-24 0,0-24,24 0,0 0,-24 0,24 24,-24-24,1 0,-1 0,0 24,0-24,0 23,24-23,-23 0,23 0,-48 24,48-24,-24 0,24 0,-47 0,47 24,-24-24,24 0,-24 0,24 0,-24 0,24 0,0 24,-24-24,24 0,0 24,-23-24,23 0,0 0,0 0,0-24,23 24,-23-24,24 24,0-24,0 0,0 1,-1 23,1-24,0 0,0 24,0-24,-24 24,0 0,23 0,1 0,-48 0,24 0,-23 0,23 24,0-24,0 0,-24 0,24 0,24 0,-24 0,23 0,-23 0,-23 0</inkml:trace>
  <inkml:trace contextRef="#ctx0" brushRef="#br0" timeOffset="202324">18573 12525,'-23'0,"23"-23,0-1,0 24,0-24,-24 24,24-24,0 24,0-24,-24 0,24 24,0-23,-24 23,24 0,-24-24,0 24,24 0,-23 0,23-24,0 24,-24 0,24 0,0-24,-24 24,0 0,24 0,-24-24,24 24,-23 0,23 0,0 0,-48-23,48 23,-24 0,24-24,-24 24,1 0,23 0,-24-24,24 24,-24 0,0 0,0-24,24 24,-23 0,23 0,-24-24,0 24,0 0,24 0,-24 0,24 0,-24 0,1 0,23 0,-24 0,0 0,24 0,-24 0,0 0,24 0,-23 0,23 0,0 0,-24 0,24 0,-24 0,0 0,24 0,-24 0,24 0,-24 0,24 0,-23 0,-1 0,24 24,0-24,-24 0,24 0,-24 0,24 0,0 0,-24 0,1 0,23 24,0-24,0 0,-24 0,24 0,0 24,-24-24,24 0,0 0,-24 24,0-24,24 23,0-23,0 24,-23-24,23 0,0 0,0 24,0-24,-24 0,24 24,0 0,0-24,0 0,0 23,-24-23,24 24,0-24,0 24,-24 0,24-24,0 24,0-24,0 24,0-24,0 23,0 1,0-24,0 24,0 0,0-24,0 24,0-1,0-23,0 24,0-24,0 24,0-24,0 24,0 0,0-1,0-23,0 24,0 0,0-24,0 0,0 24,0-24,0 24,24-24,-24 0,0 24,0-24,0 23,0-23,24 24,-24-24,0 24,0-24,0 0,0 24,24-24,-24 0,0 24,0-1,23-23,-23 0,24 24,-24-24,0 0,24 24,-24-24,0 0,24 0,-24 24,0-24,24 24,-24-24,23 0,-23 23,24-23,-24 0,24 0,-24 24,24-24,-24 0,24 0,-24 0,23 24,-23-24,24 0,0 24,-24-24,24 0,-24 0,24 0,-24 0,24 0,-24 0,23 0,1 0,-24 0,24 0,-24 0,24 0,-24 0,0 0,24 0,-1 0,-23 0,24 0,-24 0,24 0,-24 0,24 0,0 0,-24 0,24 0,-24 0,23 0,-23-24,0 24,24 0,0-24,-24 24,24 0,-24 0,24 0,-24 0,23-24,1 24,-24 0,24 0,-24-23,24 23,-24 0,24-24,-1 24,-23-24,24 24,-24 0,0-24,24 24,-24 0,24 0,-24-24,24 24,-24 0,0-23,23 23,-23-24,0 24,24 0,-24-24,0 24,0 0,24-24,0 24,-24-24,0 24,24-23,-24 23,0 0,0-24,0 24,24-24,-24 24,0 0,0-24,0 0,23 24,-23 0,0-24,0 24,24-23,-24 23,0-24,-24 24,24-24,0 24,-23 0,23-24,0 24,0 0,0-24,0 24,-24 0,24-23,0-1,0 24,0 0,0-24,0 24,-24 0,24-24,0 24,0 0,24-24,-24 1,0 23,0 0,0-24,0 24,0 0,0 24,0-24,0 23,0-23,0 24,24-24,-24 0,0 24,0 0,0-24,0 24,0-24,0 23,0-23,0 0,0 24,0 0,0-24,0 24,0-24,23 0,-23 24,0-24,0 23,0 1,0-24,0 24,0-24,0 24,-23-24,23 0,0 24,-24-24,24 24,0-24,0-24,0 0,0 24,0-24,0 24,0-24,0 24,0-24,0 1,0 23,0-24,0 24,0-24,0 24,0-24,0 24,0-24,0 24,0-23,0 23,0-24,0 24,0-24,0 0,0 24,0-24,0 24,0-23,0 23,24 0,-24 0,0 23,0-23,23 24,-23-24,0 24,0-24,0 24,0 0,0-24,24 23,-24-23,0 24,-24-24</inkml:trace>
  <inkml:trace contextRef="#ctx0" brushRef="#br0" timeOffset="214955">19788 7977,'24'48,"23"-48,-23 47,0-47,0 72,47-25,-47 1,24 24,-25-49,25 25,-24 0,0-1,-24-23,23 0,-23 0,24-1,-24-23,24 24,-24 0,24-24,-24 24,24 0,-24-24,0 24,24-24,-24 0,0 0,0 23,23-23</inkml:trace>
  <inkml:trace contextRef="#ctx0" brushRef="#br0" timeOffset="215811">20455 8025,'-24'0,"24"0,-24 0,24 24,-24-24,24 0,-24 23,1-23,23 48,-24-48,24 24,-24 0,0-1,24 1,-24 0,24 0,-47 0,47 0,-24-1,0 1,24 24,-24-24,0-1,24 1,-23 0,23 0,-24-24,24 24,0-1,-24 1,0 0,24-24,-24 24,24 0,0-24,0 0,0 24,-24-24,24 0,-23 0,23 23,0-23,0 0,0 24,-24-24,24 0,0 24,0 0,-24-24,24 0,0 24,0-24,0-24,0 0,48-24,-1 1</inkml:trace>
  <inkml:trace contextRef="#ctx0" brushRef="#br0" timeOffset="216427">21026 8049,'0'23,"0"1,0 0,0 24,0-25,0 25,0 0,0-24,0 47,0-23,0-25,0 25,24 0,-24-1,24 1,-24-24,0 0,0 23,0-23,0 0,0 0,24-24,-24 23,0 1,0-48</inkml:trace>
  <inkml:trace contextRef="#ctx0" brushRef="#br0" timeOffset="217267">20716 8453,'0'0,"0"0,24 0,-24-23,24 23,24-24,-24 24,-1 0,49-24,-48 0,-1 0,25 24,0 0,-24-23,23 23,-23 0,-24 0,48 0,-48 0,23 0,-23 0,24 0,-24 0,24 0</inkml:trace>
  <inkml:trace contextRef="#ctx0" brushRef="#br0" timeOffset="218659">21693 8072,'0'24,"0"0,0 0,0 0,24 23,-24-23,23 0,-23 47,24-47,-24 0,24 0,-24 0,0-1,24-23,-24 24,0-24,24 24,-24-24,24 0,-24 0,23 0,-23 0,24 0,-24 0,0-24,24 0,0 24,0 0,-24-23,23 23,1 0,-24-24,24 0,-24 24,24-24,-24 24,0-24,24 24,-24-47,0 47,0-24,0 0,23 0,-23 24,0-24,0 1,0 23,0-24,0 0,0 24,0 0,0 24,0-24,0 24,0 47,24-47,-24 0,0 23,0 1,24-24,-24 23,24 1,0 0,-24-25,0 25,0-24,23 47,-23-47,24 24,-24-1,0 1,0 0,0-1,0-23,0 24,0-1,0-23,0 0,-24 24,24-48,-23 23,23 1,0-24,-24 24,24 0,-24-24,0 0,24 24,-24-24,1 0,-25 23,24 1,-23-24,-1 0,24 0,-23 0,23 0,-48 0,48 0,1 0,-25-24,24 24,24-23,-24 23,24 0,-23 0,23-24,0 0,0 24,0-24,0 24,0-24,0 24,23-47,1 47,24-72</inkml:trace>
  <inkml:trace contextRef="#ctx0" brushRef="#br0" timeOffset="219467">22764 8168,'0'0,"24"0,-24 0,0 0,24 0,-24 0,0-24,24 24,-24 0,24 0,-24 0,23 0,1-24,-24 24,24 0,0 0,-24-24,24 24,-24 0,23 0,-23 0,24 0,0 0</inkml:trace>
  <inkml:trace contextRef="#ctx0" brushRef="#br0" timeOffset="220107">22883 8453,'0'0,"24"0,-24 0,24 0,-24 0,48-23,-48 23,23 0,25 0,-24 0,0 0,23-24,-23 24,-24 0,24 0,0 0,-24 0</inkml:trace>
  <inkml:trace contextRef="#ctx0" brushRef="#br0" timeOffset="221091">23598 7882,'0'24,"0"0,0-1,0 25,0 0,0-1,0 1,24-1,-24 1,23 24,-23-25,0 1,0-1,0-23,0 24,0-24,24-1,-24 1,0 0,0 0,0-24,0 24,24-24,-24 24,0-24</inkml:trace>
  <inkml:trace contextRef="#ctx0" brushRef="#br0" timeOffset="222515">24098 7906,'0'0,"0"0,-24 24,24-24,0 23,0 1,0 0,0 0,0 0,0-1,0 25,0 0,0-48,0 47,0 1,24 0,0-25,-24 25,24-48,-24 24,0 0,23-1,1 1,-24 0,24 0,-24-24,24 24,0-1,-24-23,23 0,-23 24,24-24,-24 0,24 0,0 0,-24 0,24 0,-24 0,23 0,1 0,-24-24,24 24,-24-23,24 23,-24-24,24 0,-1 0,-23 0,24 1,0-25,-24 48,24-24,0-23,-24 47,0-48,24 48,-24-24,0 0,0 0,0 24,0-23,0 23,0-24,0 24,-24 0,24-24,0 0,-24 24,24 0,0-24,0 24,0 0,-24 0,24-23,0 23,-24 0,24-24,0 24,-24 0,1-24,23 0,-24 24,24 0,-24-24,24 24,-24 0,24 0,-24 0,24 0,0-23,-23 23,23 0,-24 0,24 0,-24 0,0 0,24 0,-24 0,24 0,-23 0,23 0,-24 0,0 0,24 0,-24 0,24 0,0 0,-24 0,24 0,0 23,-23-23,-1 0</inkml:trace>
  <inkml:trace contextRef="#ctx0" brushRef="#br0" timeOffset="224058">19574 10049,'0'0,"0"24,0-24,0 23,0-23,23 0,-23-23,0 23,0-24,0 24,24 0,-24-24,0 24</inkml:trace>
  <inkml:trace contextRef="#ctx0" brushRef="#br0" timeOffset="224651">19931 9382,'23'0,"-23"0,0 24,0-24,0 24,0 23,0-23,0 0,24 47,-24-23,24 0,0-1,-24 1,0 0,0 23,24-47,0 23,-24-23,0 0,23 0,-23 0,0-1,0 1,24-24,-24 24,0-24,0-24,0 0</inkml:trace>
  <inkml:trace contextRef="#ctx0" brushRef="#br0" timeOffset="225210">20383 9620,'0'0,"24"24,0 0,0-24,-1 24,1 23,48-47,-49 48,1-48,0 48,24-25,-48 1,23 0,25 0,-48 0,48-1,-48-23,0 24,24-24,-1 0,-23 24,0-24,24 24,-24-24,0 0</inkml:trace>
  <inkml:trace contextRef="#ctx0" brushRef="#br0" timeOffset="225786">20859 9525,'0'24,"0"0,-23-1,-1 1,24 0,-24 0,24 0,-24 23,0-23,0 24,1-1,23-23,-24 0,24 0,-24 0,24-1,0-23,-24 24,24-24,0 24,-24 0,24-24,0 24,0-24,0 0</inkml:trace>
  <inkml:trace contextRef="#ctx0" brushRef="#br0" timeOffset="226362">21407 9596,'0'0,"24"24,-24 0,24 0,-24 47,0-47,23 24,1-1,-24 1,0 0,24-1,-24 1,24-1,0 1,-24-24,0 0,0 0,0-24,0 23,0 1,24-24,-24-24</inkml:trace>
  <inkml:trace contextRef="#ctx0" brushRef="#br0" timeOffset="226922">21383 9930,'0'0,"0"0,24-24,0 24,0 0,23-24,25 0,-48 24,23-23,1 23,-1 0,1 0,-24 0,0-24,0 24,-24 0,23 0</inkml:trace>
  <inkml:trace contextRef="#ctx0" brushRef="#br0" timeOffset="227482">21979 10049,'0'24,"23"-24,-23-24,0 0</inkml:trace>
  <inkml:trace contextRef="#ctx0" brushRef="#br0" timeOffset="229748">22526 9334,'24'24,"-24"-24,0 24,0-24,0 0,0 48,0-48,24 24,-24-24,0 23,0-23,0 24,0 0,0-24,0 24,0-24,0 24,-24-24,24 0,0 23,-24-23,24 24,0-24,0 0,-24 24,24-24,0 0,-23 24,23-24,0 0,0 24,0-48,0 24,23 0,-23-24,24 24,0 0,0 0,0 0,-24 0,47 0,-47 0,24 0,-24 0,0 0,24 0,-24 0,0 24,24-24,-24 0,24 0,-24 0,0 24,23-24,-23 0,0 23,0-23,0 0,24 0,-24 24,0 0,0-24,0 24,0-24,0 24,0-24,0 24,0-1,0-23,-24 24,24-24,0 24,-23-24,23 24,0 0,-24-24,24 23,-48-23,48 24,-24-24,1 0,-1 24,24-24,-24 24,0-24,24 0,-24 0,0 0,24 0,-23 0,23 0,-24 0,24 0,-24 0,0 0,24-24,0 0,0 24,0-24,0 24</inkml:trace>
  <inkml:trace contextRef="#ctx0" brushRef="#br0" timeOffset="230642">22598 9382,'0'0,"0"-24,-24 24,0-24,24 24,-24 0,0 0,1-23,23 23,-24 0,0 0,0 0,24 0,-24 0,24 0,-23 0,23 0,0 0,-24 0,24 23,-24-23,0 0,24 0,0 24,-24-24,24 24,-24-24,24 0,-23 24,-1 0,24 0,-24-24,24 23,-24 1,24-24,-24 24,24-24,0 0,0 24,0-24,-23 0,23 24,0-24</inkml:trace>
  <inkml:trace contextRef="#ctx0" brushRef="#br0" timeOffset="232114">22955 9573,'0'23,"0"-23,0 24,24-24,-24 24,0 0,23-24,-23 47,24-23,0 0,-24 0,0 0,24 0,0-24,-24 23,0 1,0-24,24 0,-24 0,23 0,-23-24,0 1,24 23,0-24,-24 24,0-24,24 0,-24 0,24 0,-24 1,0-1,0 24,23-24,-23 24,0-24,0 0,0 24,0-23,0 23,0 23,0-23,24 24,-24-24,0 24,0 0,24 0,-24-1,0 1,24 24,-24-24,0 0,24 23,-24-23,0 0,0 0,0-1,0 1,0 24,0-24,0-24,0 47,0-47,-24 24,0 0,24 0,-24 0,24-24,-24 23,1 1,23-24,-24 24,24-24,-24 0,24 0,-24 24,0-24,24 0,-23 0,23 0,-24 0,24 0,-24 0,0 0,24-24,0 24,0-24,-24 24,24 0,0 0,0-24,0 24</inkml:trace>
  <inkml:trace contextRef="#ctx0" brushRef="#br0" timeOffset="232882">23526 9573,'0'0,"24"0,-24-24,24 24,-24 0,48 0,-48 0,23 0,-23 0,24 0,0 0,-24-24,0 24,24 0,-24 0,0 0,24 0,-24 0,0-24,23 24</inkml:trace>
  <inkml:trace contextRef="#ctx0" brushRef="#br0" timeOffset="233507">23645 9692,'0'0,"0"0,24 0,-24 23,0-23,24 0,-24 0,24 0,-24 0,24 0,-1 0,-23 0,24 0,0 0,0 0,-24 0,24 0,-24-23,0 23,24 0,-24-24,23 24</inkml:trace>
  <inkml:trace contextRef="#ctx0" brushRef="#br0" timeOffset="234378">24003 9263,'0'0,"0"24,0-24,0 24,0-24,0 47,0-23,0 0,0 0,0 23,0-23,23 0,-23 0,0 0,0-1,0 1,0 0,0 0,0-24,0 47,0-47,0 24,0-24,0 24,0 0,0 0,0-24,0 24,0-24,0 23,0-23,0 24,0 0,0-24,24 0,-24 24,0-24,0 24,0-24,0 23,0 1,0-24,0 24</inkml:trace>
  <inkml:trace contextRef="#ctx0" brushRef="#br0" timeOffset="235050">24193 9930,'-24'0,"1"0</inkml:trace>
  <inkml:trace contextRef="#ctx0" brushRef="#br0" timeOffset="237426">24574 9263,'-24'0,"0"0,24 0,-23 0,23 0,0 0,-24 0,24 0,-24 0,24 24,-24-24,24 0,0 24,0-24,0 0,0 23,-24-23,24 24,0 0,0-24,0 24,0-24,0 24,0-24,0 24,0-1,0 1,0-24,0 24,0 0,0-24,0 24,0-24,0 23,0-23,0 24,0-24,0-24,24 24,-24 0,0-23,24 23,-24 0,24 0,-24 0,24 0,-1 0,-23 0,0 0,24 0,-24 23,0-23,0 0,0 24,0-24,24 24,-24-24,0 0,0 24,24 0,-24-24,0 23,24-23,-24 0,0 24,0-24,0 24,24-24,-24 24,0-24,0 24,0-24,23 0,-23 24,0-24,0 0,0 23,0 1,0-24,0 24,0-24,0 24,0-24,0 24,0-1,0-23,-23 24,23-24,-24 0,24 24,0-24,0 24,0 0,-24-24,24 0,0 0,-24 0,24 23,0-23,-24 0,0 0,24 0,-23 0,23 0,-24 0,24 0,0-23,-24 23,0 0,24-24,0 24,-24 0,24 0,0 0</inkml:trace>
  <inkml:trace contextRef="#ctx0" brushRef="#br0" timeOffset="238605">24550 9239,'0'0,"0"0,24 0,-24 0,24 0,-24 0,24 0,-24-24,0 24,24 0,-1 0,-23 0,24 0,-24 0,0 0,24 0,-24 0,24 0,-24-23,24 23,-24 0,23 0,-23 0,0 0,24 0,-24 0,24 0,0 0,-24 0,0-24</inkml:trace>
  <inkml:trace contextRef="#ctx0" brushRef="#br0" timeOffset="240426">24265 9930,'0'24,"-24"-24,24 23,0-23,0 24,0-24,0 0,0 24,0-24,0 24,0-24,24 0,-24 0,0-24,23 24,-23-24,0 24,0 0,24 0,-24-24,0 24,0 0,0-23,0 23,0-24,-24 0,1 24,23 0,0 0,0 0,0 24,0-24,0 24,0-24,0 23,23-23,-23 0,0 0,0 24,24-24,-24 0,-24 0,1 0,23 24</inkml:trace>
  <inkml:trace contextRef="#ctx0" brushRef="#br0" timeOffset="250905">19502 9120,'0'0,"0"0,0 24,0-24,0 24,0 0,-24-24,24 23,0-23,0 24,0-24,-24 0,24 24,0 0,0-24,0 24,0-24,0 23,-23-23,23 24,0 0,0-24,0 24,-24-24,24 0,0 24,0-24,0 24,0-1,0-23,0 0,0 24,0-24,0 24,0-24,0 24,0 0,-24-24,24 23,0-23,0 24,0 0,0 0,0 0,0-24,0 23,0 1,0-24,0 24,0-24,0 24,0-24,0 48,0-48,0 23,0 1,0 0,0-24,0 24,24 0,-24-24,0 23,0 1,0 0,24-24,-24 24,0 0,0-1,0-23,23 24,1-24,-24 24,0 0,0-24,24 24,-24-24,0 24,0-24,24 23,-24 1,0-24,0 24,24 0,0-24,-24 24,0-1,23-23,-23 24,0-24,24 24,-24 0,0-24,24 0,-24 24,24-24,-24 23,24-23,-24 0,23 24,-23-24,0 24,24-24,0 0,-24 24,0-24,24 0,-24 24,0-24</inkml:trace>
  <inkml:trace contextRef="#ctx0" brushRef="#br0" timeOffset="252937">24812 8953,'0'0,"24"0,-24 0,0 0,24 0,-24 24,48-24,-48 0,23 24,-23 0,48 0,-48-24,24 24,-24-1,24 1,-1-24,-23 24,24 0,-24 0,0-24,24 23,0 1,-24 0,24-24,-24 24,0 0,23-1,-23-23,0 24,24 0,-24 0,24-24,-24 24,0-24,0 24,0 23,0-47,0 48,24-24,-24-24,0 47,0-23,24 0,-24 0,0-1,0 1,0 0,0 0,0 0,0 0,0-1,0 1,0 24,0-48,0 24,0-1,-24 1,24 0,0 0,-24 0,24-24,0 23,-24 1,24 0,0-24,-24 24,1 0,23 0,-24-24,24 23,-24 1,0 0,0-24,24 24,0-24,-23 24,-1-24,24 0,-24 23,24 1,0-24,-24 0,24 0,0 0,0 24,-24-24,24 0,0 0,-23 0,23 24,-24-24,24 0,0 0,-24 0,24 24,0-24</inkml:trace>
  <inkml:trace contextRef="#ctx0" brushRef="#br0" timeOffset="270832">17788 9954,'0'0,"23"0,-23 0,24 0,-24 0,24 0,-24 0,24 0,0 0,-24 0,23 0,-23 0,24 0,-24 0,24 0,0 0,-24 0,24 0,-24 0,24 0,-24 0,23 0,1 0,-24 0,0-24</inkml:trace>
  <inkml:trace contextRef="#ctx0" brushRef="#br0" timeOffset="271424">18311 9692,'0'0,"0"0,0 23,0-23,24 24,-24 24,0-24,0 0,0 23,24 1,-24-1,24 1,-24 0,0-1,24 1,-24-24,0 23,0 1,0-48,23 24,-23 0,0-1,0-23,24 0,-24-23,0-1,-24 24</inkml:trace>
  <inkml:trace contextRef="#ctx0" brushRef="#br0" timeOffset="272952">18550 9739,'0'0,"0"24,0-24,0 24,0-24,0 24,0-24,0 24,0-1,0-23,23 24,-23 0,0 0,0 0,0-1,0 1,0 0,24 0,-24 0,0-1,24 1,-24 0,24-24,-24 24,0-24,0 24,24 0,-24-24,23 0,1 23,-24-23,24 0,-24 0,24 0,-24 0,24 0,0 24,-24-24,23 0,-23 0,24 0,-24 0,24-24,0 1,-24 23,24 0,-24 0,0-24,23 24,-23-48,24 48,0-24,-24 0,24 1,-24-25,24 24,-24 0,0 1,0 23,0-48,0 24,0 24,0-47,0 47,0-24,0 0,0 0,-24 0,24 24,0-24,-24 24,24-23,0 23,0-24,0 24,-24 0,24-24,0 24,0 0,-24 0,24-24,0 24,-23 0,23-24,-24 24,24-23,0 23,-24 0,24-24,-24 24,24 0,0 0,-24 0,1 0,23 0,-24 0,24 0,-24 0,24 0,0 0,-24 0,0 24,24-24,-24 0,24 0,0 23,-23-23,23 0,-24 0,24 0,-24 0,24 0,0 24,-24-24,24 0,0 0,-24 0,24 24,0-24,0 24,-23-24,23 0,-24 0,24 24,0-24,0 0,0 23,0-23,0 24,-24-24,24 24,0-24,0 24</inkml:trace>
  <inkml:trace contextRef="#ctx0" brushRef="#br0" timeOffset="275292">19407 11620,'0'0,"24"0,-24 0,23 0,-23 0,24 0,-24 0,24 0,0 0,24 0,-48 0,23 0,25-23,-48 23,24 0,-24 0,24 0,-1 0,-23 0,24 0,-24-24</inkml:trace>
  <inkml:trace contextRef="#ctx0" brushRef="#br0" timeOffset="275967">20169 11168,'0'0,"0"24,0-24,0 24,24 47,-24-23,0-1,0 1,0 0,23-1,-23 1,24-1,-24 1,24-24,-24 47,0-71,0 24,0 24,0-48,0 24,0-24,0 23,0-23,0 24,-24-24</inkml:trace>
  <inkml:trace contextRef="#ctx0" brushRef="#br0" timeOffset="276600">20550 11478,'0'0,"0"23,0-23,0 24,47 0,-47 0,24 23,24-23,-48 24,24-24,-1 0,1 23,0-47,-24 48,24-24,-24-24,24 23,0 1,-24-24,0 24,0-24,0 0,23 0,-23 24,0-24,0 0,24 0,-24 24,0-48</inkml:trace>
  <inkml:trace contextRef="#ctx0" brushRef="#br0" timeOffset="277247">20931 11501,'0'24,"-24"-24,0 24,0 0,24 23,-23-47,-1 24,0 0,0 0,24 24,-24-48,0 47,24-47,-23 24,-1 0,24 0,-24-1,24 1,-24-24,24 24,0-24,0 24,0-24,-24 0,24 24,0-1,0-23,0 0,0 24,-23-24,23 0</inkml:trace>
  <inkml:trace contextRef="#ctx0" brushRef="#br0" timeOffset="278079">21312 11668,'0'0,"24"0,-24 0,23 0,-23 0,24 0,-24 0,24 0,0 0,0-24,-24 24,23 0,1 0,-24 0,24 0,-24 0,24 0,-24-24,0 24,24 0,0 0,-24 0,23 0,-23 0,24 0,-24 0,24 0,0 0,-24 0,0 0,24 0</inkml:trace>
  <inkml:trace contextRef="#ctx0" brushRef="#br0" timeOffset="279432">21979 11263,'23'0,"-23"0,0-24,24 24,-24 0,24 0,-24-23,0 23,48-24,-48 24,23-24,-23 24,24 0,0 0,0 0,-24 0,24 0,-24 0,0 24,0-24,0 24,0-24,23 47,-23-23,0 0,0 0,0 0,0-1,-23 1,-1 0,24 0,0-24,-24 24,24-24,0 23,-24-23,24 0,-24 0,24 24,0-24,0 0,24-24,-24 24,24 0,0-23,0 23,-1 0,-23 0,48 0,-24 0,0 0,0 0,-1 0,-23 0,24 0,-24 23,24-23,-24 0,0 24,0-24,0 24,0-24,0 48,0-48,0 23,0 1,0 0,0 0,0-24,0 24,0 0,0-24,0 23,0-23,0 24,-24-24,24 0,-24 0,24 24,0-24,-23 0,-1 24,0-24,0 0,0 0,0 0,1 0,-1 0,0 0,-24 0,48-24,-47 24,47-24,-24 24,24 0,0 0,-24 0,24-24,0 24,0 0,0-23,0 23,24 0,-24 0,24-24</inkml:trace>
  <inkml:trace contextRef="#ctx0" brushRef="#br0" timeOffset="280847">22645 11406,'0'0,"0"24,0-24,0 24,0-24,0 47,0-23,0 0,0 0,24 23,-24-23,24 0,0 24,0-24,-24-1,23-23,1 24,-24-24,24 0,-24 24,0-24,24 0,-24-24,0 24,0-24,24 24,-1 0,-23-23,0 23,24-24,-24 24,0-24,0 0,0 24,0-24,0 0,24 1,-24-1,0 0,0 0,0 24,0-24,0 1,0-1,0 24,0-24,0 24,0-24,24 24,-24 0,0 24,24-24,-24 24,0 0,23-1,1 25,-24-24,24 0,0-1,-24 25,0-24,48 0,-48 23,23 1,-23-24,24 0,-24-1,0 1,0 0,0 0,0-24,0 47,0-23,0-24,0 48,0-48,0 24,0 0,0-1,-24-23,24 24,-23-24,23 24,-24-24,24 24,-48 0,48-24,-24 23,0-23,1 0,23 0,-24 24,0-24,24 0,-24 0,0 0,1 0,23 0,-24 0,0 0,24 0,-24 0,24 0,-24 0,24 0,-23 0,-1 0,24 0,0-24,-24 24,24-23</inkml:trace>
  <inkml:trace contextRef="#ctx0" brushRef="#br0" timeOffset="283967">23360 11430,'0'0,"0"-24,24 24,-24 0,23 0,-23-24,0 24,24 0,-24 0,24-23,0 23,-24 0,0 0,24 0,-24 0,0-24,23 24,-23 0,24 0,0 0,-24 0,24 0,-24 0</inkml:trace>
  <inkml:trace contextRef="#ctx0" brushRef="#br0" timeOffset="284807">23407 11573,'0'0,"24"0,-24 0,0-24,24 24,-24 0,48-24,-48 24,23 0,1 0,0 0,-24 0,24 0,-24 0,24 0,-24 0,23 0,-23 0,24 0,0 0</inkml:trace>
  <inkml:trace contextRef="#ctx0" brushRef="#br0" timeOffset="286175">23860 11382,'0'0,"24"0,-24 0,23 0,-23 0,24 0,-24 0,24 0,0 0,-24 0,24 0,-24 0,23 0,-23 0,24 0,0 0,-24 0,24 0,-24 0,24 0</inkml:trace>
  <inkml:trace contextRef="#ctx0" brushRef="#br0" timeOffset="291991">24360 11097,'24'0,"-24"0,0 23,0-23,0 24,0 24,0-24,0-1,0 25,0 0,0-24,23 23,-23 1,0-1,0-23,0 0,0 0,24 23,-24-23,0 0,0 0,0 0,0-24,0 24,0-24,0 23,0-23,0 24,0 0,0-48,0 0,0 1,0-1</inkml:trace>
  <inkml:trace contextRef="#ctx0" brushRef="#br0" timeOffset="293718">24812 11025,'-24'0,"1"0,23 0,-24 0,0 0,0 0,-23 0,23 0,0 24,-24-24,24 0,1 0,-1 0,24 0,-24 0,24 24,-24-24,24 24,0-24,0 0,0 23,24 1,-24 0,0-24,24 24,-24-24,0 47,0-47,24 24,-24-24,23 24,-23-24,0 24,0 0,0-24,0 24,24-24,-24-24,0 24,24 0,-24-24,0 24,48-24,-48 24,24 0,-24-24,47 0,-47 24,24 0,0-23,0 23,-24 0,23 0,1 0,0 0,-24 0,24 0,0 0,-24 0,24 0,-1 0,-23 23,24-23,-24 0,24 0,-24 24,24-24,0 24,-24-24,0 24,23 0,-23-24,0 24,0-24,0 47,0-47,0 24,0 0,0-24,0 47,0-47,0 24,-23 0,23 0,-24 0,24-24,0 23,-24 1,24 0,0-24,-24 24,0-24,24 0,0 24,-23 0,23-24,-24 0,24 23,0-23,-24 0,0 0,24 24,0-24,-24 0,24 0,-24 0,24 0,-23 0,-1 0,24 0,-24 0,24-24,0 24,0-23,-24 23,24 0,0 0,-24 0,1 0,23-24</inkml:trace>
  <inkml:trace contextRef="#ctx0" brushRef="#br0" timeOffset="296575">19359 12502,'24'0,"-24"0,24 0,-24 0,24 0,-24 0,47 0,1 0,-24-24,23 24,25-24,-1 24,1-24,-1 24,24 0,1-24,-1 24,24 0,0 0,-48 0,25 0,-25 0,-23 0,-1 0,1 0,0 0,-25 0,1 0,0 0,24 0,-48 0,23 0,-23 0,24 0,0 0,0 0,-24-24,24 24,0 0,-1 0,25 0,-24 0,0 0,23-23,1 23,-1 0,-23 0,24 0,-1-24,1 24,0 0,-1 0,1 0,0 0,-1 0,1 0,0 0,-1 0,1 0,-1 0,1 0,23 0,-23 0,0 0,-25 0,1 0,-24 0,24 0,0 0,24 0,23 0,-23 0,23 0,1 0,-1 0,0 0,1 0,23 0,-24 0,1 0,-1 0,1 0,-1 0,1 0,-1 0,1 0,-1 0,-23 0,23 0,-23 0,-1 0,1 0,23 0,-23 0,0 0,-1 0,1 0,23 0,-23 0,0 0,23 0,-23 0,-1 0,1 24,23-1,-23-23,0 0,23 0,-23 0,-25 0,25 0,-24 0,0 0,0 0,-1 0,-23 0,48 0,-24 0,-24 0,47 0,-23 0,0 0,0 0,-24 0,24 0,-48 0,0 0</inkml:trace>
  <inkml:trace contextRef="#ctx0" brushRef="#br0" timeOffset="301902">21383 13478,'0'0,"0"0,24 0,-24 0,24 0,-24-24,0 24,47-24,-23 24,0 0,0 0,0 0,0-24,23 24,-23 0,0 0,0 0,-24 0,47 0,-47 0,24 0,-24 0</inkml:trace>
  <inkml:trace contextRef="#ctx0" brushRef="#br0" timeOffset="303278">22026 13144,'0'-23,"0"23,24 0,-24-24,0 24,24-24,-24 24,24-24,-1 0,-23 1,24-1,0 24,0-24,-24 24,24 0,-24-24,23 24,-23-24,24 24,0 0,-24 0,24 0,-24 0,0 0,24 0,-24 24,0-24,0 0,0 24,24-24,-1 48,-23-48,0 23,24 1,-24 0,0 0,0-24,24 47,-24-47,0 24,0 24,24-24,-24 0,0 23,0-23,0 0,0 0,0 23,-24-23,24 0,-24 0,24-1,0 1,-24 0,24 0,-23 0,23-24,0 24,-24-1,24 1,-24-24,0 24,24-24,-24 24,24-24,0 24,-24-24,1 0,23 23,-24-23,24 0,-24 0,24-23,0-1,0 24,0 0,0-24,0 24,0-24,0 24,0-24,0 1,0 23,0 0,0-24,0 24,24-24,-24 24,24 0,-24 0,23 0,-23-24,24 24,0 0,-24 0,24 0,-24 0,24 0,-24 0,24 0,-24 0,23 0,-23 24,24-24,0 24,0 0,-24-1,24-23,-24 24,23-24,-23 24,0 0,24-24,0 24,-24-24,0 0,24 23,-24-23,0-23,24-1,0 0,-1 0,1 0</inkml:trace>
  <inkml:trace contextRef="#ctx0" brushRef="#br0" timeOffset="304550">22764 13359,'0'0,"0"24,0-24,0 23,0-23,0 48,0 0,0-25,0 1,0 24,24-24,-24 23,0-47,24 48,0-48,-24 24,0 0,24-24,-24 23,0-23,23 0,-23 24,0-24,24 0,-24-24,24 24,-24-23,24 23,-24-24,24 0,-24 0,23 0,1 24,-24-47,24 23,0 0,-24-24,0 25,24-1,-24-24,0 48,24-47,-24 23,0 24,0-48,0 48,0-24,0 24,0 24,0-24,0 24,0-24,0 48,23-25,-23 25,24-24,0 47,-24-23,0-24,24 23,-24 1,0 0,24-1,-24-23,0 24,0 23,0-47,0 0,0 0,0 23,0 1,0-24,0-1,0 25,0-24,-24 0,0-1,24 1,0 0,-24 0,0 0,1 0,-1-24,0 23,24 1,-48-24,48 0,-24 24,1-24,-1 0,24 0,-24 0,24 0,-24 0,24-24,0 24,0-24,0 24,0-23,0 23,0-24,0 24,0-24</inkml:trace>
  <inkml:trace contextRef="#ctx0" brushRef="#br0" timeOffset="305662">23479 13335,'24'0,"-24"0,23 0,1 0,0 0,0 0,0-24,-1 24,1 0,0 0,0-24,-24 24,24 0,-1 0,-23 0,24 0,-24 0</inkml:trace>
  <inkml:trace contextRef="#ctx0" brushRef="#br0" timeOffset="306286">23526 13668,'0'0,"24"0,-24 0,24 0,24-23,-25 23,1-24,0 24,0 0,0 0,-24 0,23 0,-23 0,24 0,0 0,-24 0,0-24</inkml:trace>
  <inkml:trace contextRef="#ctx0" brushRef="#br0" timeOffset="306878">24122 13335,'0'-24,"0"24,24 0,-24 0,23 0,-23 0,48 0,-24 0,0 0,23 0,-47 0,24-24,0 24,0 0,-1 0,-23 0,24 0,-24 0,24 0</inkml:trace>
  <inkml:trace contextRef="#ctx0" brushRef="#br0" timeOffset="308638">25003 13073,'-24'0,"0"0,24 0,-24 0,-23 0,23-24,0 24,-24 0,25 0,23 0,-24-24,0 24,24 0,0 0,-24 0,24 24,0 0,0-24,0 48,0-25,0 1,0 0,0 24,0-48,0 47,0-23,0-24,0 48,0-48,0 24,0-24,0 23,0-23,0 0,0 24,0 0,0-24,0 24,24-24,-24 0,0 0,0-24,24 24,0-24,-1 24,1 0,-24-24,24 24,-24 0,24 0,0 0,-24-23,24 23,-24 0,23 0,-23 0,24 0,-24 0,24 0,-24 0,24 23,-24-23,24 0,-24 24,0-24,23 24,-23-24,24 24,-24 0,0-24,0 23,24 1,-24 0,0-24,0 24,0 0,0-24,0 47,0-23,0 0,0 24,0-48,-24 23,0 25,24-48,-23 48,-1-48,-24 23,24-23,1 24,-25-24,24 0,-24 24,25-24,-1 0,0 0,-24 0,25 0,-1 0,0 0,0-24,0 24,-23-24,47 24,-24 0,0 0,24-23,-24 23</inkml:trace>
  <inkml:trace contextRef="#ctx0" brushRef="#br0" timeOffset="310214">21860 15026,'0'0,"0"23,0-23,0 24,0 24,0-24,0 23,23 1,1-24,0 23,-24-23,24 24,-24-48,47 47,-47-23,24 0,0-24,-24 0,24 24,-24-24,0 0,24 0,-24 0,0-24,23 24,1-24,-24 0,48 1,-48-1,24 0,-24 0,0 0,23 1,1-25,-24 24,0 0,0 1,0-25,0 24,0 0,0 0,0 1,0-1,-24 0,24 0,-23 24,23 0,0 24,23-24,-23 24,24 0,0-1,24 49,-48-24,47-25,-23 25,-24 0,24-25,0 25,-24 0,0-1,24-23,-1 24,-23-1,0-23,0 24,0-1,0-23,0 0,0 0,0 0,-23-24,23 23,-24 1,24 0,-24 0,24 0,-24-24,0 24,-23-1,47 1,-24-24,0 0,0 24,0-24,24 24,-47-24,47 0,-24 0,24 0,-24 0,0 0,24 0,-23 0,23 0,0-24,0 0,-24 24,24-24,0 24,0-23,0-1</inkml:trace>
  <inkml:trace contextRef="#ctx0" brushRef="#br0" timeOffset="310917">22788 15073,'24'0,"0"0,-24 0,24 0,-24 0,23-24,25 24,-48-23,48 23,-48 0,23 0,1 0,0-24,0 24,-24 0,24 0,-24 0,24 0,-1 0,-23 0</inkml:trace>
  <inkml:trace contextRef="#ctx0" brushRef="#br0" timeOffset="311630">22788 15359,'0'0,"24"0,-24 0,24 0,0 0,23 0,-23 0,47 0,-47 0,0 0,0-24,24 24,-48 0,23 0,-23 0,24 0</inkml:trace>
  <inkml:trace contextRef="#ctx0" brushRef="#br0" timeOffset="313774">23598 14764,'0'0,"0"-24,24 24,-24-24,0 24,0-24,23 24,-23-24,24 24,-24-23,24-1,0 0,0 24,-24 0,47-24,-47 24,24 0,0 0,0 0,-24 0,24 0,-24 0,0 0,0 24,23-24,-23 0,0 24,0 0,24-1,0 1,-24 0,0 0,0 24,0-25,0 1,0 24,0-48,0 24,0-1,0 1,0 0,0 0,0 0,0-1,-24 1,0 0,24 24,-23-24,-1-1,24 1,-48 0,48 0,-24 0,0-24,24 23,-23-23,-1 24,0-24,24 0,-24 0,24 0,0 24,-24-24,24 0,-23 0,23 24,0-24,0-24,0 0,-24 24,24 0,0-24,0 24,0-23,0 23,0-24,0 0,0 0,24 24,-24 0,23-24,-23 1,24 23,0 0,0 0,-24 0,24 0,-1 0,1 0,-24 0,24 0,-24 0,24 0,0 0,-24 0,24 0,-24 23,0-23,0 0,23 0,-23 24,24-24,0 24,-24 0,24 23,-24-47,24 24,-1 0,-23-24,24 24,-24 0,24-24,-24 0,0 0,0-24,24 24,-24-24</inkml:trace>
  <inkml:trace contextRef="#ctx0" brushRef="#br0" timeOffset="314293">24265 15216,'0'24,"23"-24,-23 0</inkml:trace>
  <inkml:trace contextRef="#ctx0" brushRef="#br0" timeOffset="315925">24884 14359,'-24'0,"0"0,0 0,0 0,1 0,-25 0,24 0,0 0,-23 0,23 0,0 0,0 0,24 0,-24 0,24 24,0-24,-23 0,23 0,0 24,0-24,0 23,0-23,0 24,0 0,0-24,0 24,0-24,0 24,0-1,0 1,0 0,0 0,0 0,0 23,0-23,23 0,-23 24,0-48,0 23,0 1,0 0,0-24,24 0,-24-24,0 24,24-24,0 24,-24 0,24-23,23 23,-23-24,0 24,47 0,-71 0,24 0,24 0,-48 0,24 0,0 0,-1 0,-23 0,24 0,-24 0,24 24,-24-24,48 23,-48 1,23 0,-23-24,24 24,-24-24,24 24,-24-1,0-23,0 24,0 0,0 0,0-24,0 24,0-1,0-23,0 24,0 0,-24 0,24-24,-24 0,24 24,0 0,0-24,-23 23,23-23,-24 24,0-24,0 0,24 24,-47 0,47-24,-24 0,-24 0,48 24,-24-24,-23 0,47 0,-48 0,48 0,-24 0,24 0,-24 0,24 0,0-24,-23 24,23-24,0 24,-24 0</inkml:trace>
  <inkml:trace contextRef="#ctx0" brushRef="#br0" timeOffset="317045">21359 16431,'24'0,"-24"0,24 0,-24 0,48 23,-25-23,1 24,24 0,-24 0,23 23,-47-47,48 24,-24 24,0-48,-24 24,23 0,25-24,-48 47,24-47,-24 24,48 0,-48 0,47-1,-23 1,0-24,-24 24,24-24,-24 24,23-24</inkml:trace>
  <inkml:trace contextRef="#ctx0" brushRef="#br0" timeOffset="317805">21883 16335,'0'0,"0"24,0-24,0 24,-23-24,23 24,-24 0,24-1,-24 1,0 24,24-24,-24-1,0 25,24-48,0 24,-47 24,47-25,0 1,-24 0,24 0,-24 0,24-1,-24 1,24-24,0 24,-23-24,23 24,0-24,0 24,0-1,0-23,-24 0,24 24</inkml:trace>
  <inkml:trace contextRef="#ctx0" brushRef="#br0" timeOffset="318509">22121 16502,'24'0,"-24"0,24 0,-24 0,24 0,0 0,23 0,-23 0,0-24,0 24,23 0,-47-24,48 24,-48 0,24 0,-24 0,0 0,24 0,-24 0</inkml:trace>
  <inkml:trace contextRef="#ctx0" brushRef="#br0" timeOffset="319541">22240 16716,'-23'0,"23"24,0-24,0 0,0 0,23 0,-23 0,24-24,0 24,0 0,24 0,-25 0,1 0,0 0,0-23,-24 23,24 0,-1 0,-23 0,24 0,-24 0,24 0,-24 0,24 0,0 0,-24 0,24 0,-24 0,23 0,-23 0,24 0</inkml:trace>
  <inkml:trace contextRef="#ctx0" brushRef="#br0" timeOffset="328933">22931 16169,'0'-24,"0"0,0 24,24-24,-24 24,0-24,0 24,0-23,0-1,0 24,24 0,-24-24,0 24,0-24,0 24,23 0,-23 0,24 0,0 0,0 0,-24 0,48 0,-25 0,1 0,24 24,-24-24,-1 0,25 24,-24-24,-24 0,24 0,0 0,-24 0,23 0,-23 0,0-24,24 24,-24 0,0 0,0 24,-24-24,24 0,-23 24,23-1,0 1,0-24,0 24,-24 47,0-23,24-24,-24 24,0 23,24-47,-24 23,24-23,0 24,-23-24,23-1,0 25,0-24,-24-24,24 48,0-25,0 1,0-24,0 24,0 24,0-48,0 23,0 1,0 0,0 0,0 0,0-24,0 23,0 1,0-24,0 24,0-24</inkml:trace>
  <inkml:trace contextRef="#ctx0" brushRef="#br0" timeOffset="329684">23050 16526,'0'0,"24"0,-24 0,24 0,-24 0,47 0,1 0,0 0,-1 0,1 0,23 0,-47 0,48 0,-25 0,-47 0,24 0,-24 0,24 0</inkml:trace>
  <inkml:trace contextRef="#ctx0" brushRef="#br0" timeOffset="330404">23788 16907,'0'0,"24"0,-24 0,24-24,-24 24,0-24,24 24,-24 0,0 0,0-24</inkml:trace>
  <inkml:trace contextRef="#ctx0" brushRef="#br0" timeOffset="332580">24503 15978,'-24'0,"0"0,24 0,-24 0,24 0,-47 0,23 0,0 0,0 0,-23 0,-1 0,24 0,0 0,1 0,-1 0,24 0,-24 0,0 0,24 0,-24 0,24 24,0-24,0 24,0-24,0 24,-24-24,24 47,0-23,0 0,0 23,0-23,0 0,0 0,0 24,0-48,0 23,0 1,0 0,0-24,0 24,0-24,24 0,-24-24,0 24,24-24,-24 24,0 0,24 0,-24-24,24 24,0 0,-1-23,-23 23,24-24,0 24,0 0,-24 0,47 0,-47 0,24 0,0 0,-24 0,24 0,0 0,-24 0,23 0,1 0,0 0,-24 0,24 0,-24 0,24 0,-24 24,0-24,0 0,23 0,1 23,-24-23,0 24,24 0,-24-24,24 24,-24-24,24 24,-24-24,24 23,-24 1,0-24,0 24,23-24,-23 24,0-24,0 24,0-1,0-23,0 24,0-24,0 24,0-24,0 24,0-24,-23 24,-1 0,24-24,0 23,0-23,0 0,-24 24,24-24,-24 0,24 24,0-24,-24 24,0-24,24 0,-23 0,23 24,0-24,-24 0,24 0,0 0,-24 0,0 0,24 0,-24 0,24 0,-23 0,23 0,-24 0,0 0,24 0,-24 0,24 0,-24 0,24 0,-23 0,23-24,-24 24,24 0,0-24,-24 24,24 0,-24 0,24 0,0 0,-24 0,24-24,-23 24,23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2:00:54.644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8906 6453,'-24'0,"24"0,0 24,0-24,0 24,0-24,0 24,0-24,0 0,0 23,24-23,-24 0,0 24,23-24,-23 0,24 0,-24 0,24 0,0 0,-24 0,0-24,24 24,-24 0,0-23,0 23,23 0,-23-24,-23 24,23 0,-24 0,24 24,0-24,-24 0,24 0,0 0,0 23,0-23,0-23,0-1,0 24,0-24,0 24,0 0,24 0,-24 0,0 0</inkml:trace>
  <inkml:trace contextRef="#ctx0" brushRef="#br0" timeOffset="1456">9310 5691,'0'0,"0"24,0 0,-24-24,24-24,0 0,0 24,0-24,0-23,0 23,0 0,0-24,0 25,-23-1,23 0,0 0,-24 0,24 24,0 0,24 0,-1 0,25 0,-24 0,24 0,23 0,-23 0,-1 0,1 24,-24-24,23 0,1 0,-48 24,24-24,0 0,-1 0,-23 0,24 0,-24 0,24 0,0 0,-24 0,24 0,-24 0,23 0,-23 0,24 0,-24 0,0 24,0-24,-24 24,1-1,23 1,-24 24,0-24,24 23,-24 25,0-1,1-23,23 23,-24-23,0 23,0-23,24 23,0 1,0-25,-24 1,24 0,-23-1,23-23,0 48,0-72,-24 23,24 25,0-48,0 24,0-24,0 24,0-1,0-23,0 0,-24 0,24-23</inkml:trace>
  <inkml:trace contextRef="#ctx0" brushRef="#br0" timeOffset="2264">9501 6072,'0'0,"24"0,-24 0,23 0,-23 0,48 0,-24 0,24 0,-25 0,25 0,23 0,-23 0,0 0,-1 0,1 0,-1 0,-23 0,0 0,0 0,0 0,-24 0</inkml:trace>
  <inkml:trace contextRef="#ctx0" brushRef="#br0" timeOffset="4159">8906 9001,'0'0,"0"24,0-24,23 0,1 0,-24-24,0 0,0 24,0 0,0-24,0 24,-24 0,24 0,0 24,-23-24,23 0,0 24,0-24,0-24</inkml:trace>
  <inkml:trace contextRef="#ctx0" brushRef="#br0" timeOffset="5119">9477 7906,'0'24,"0"-1,0 1,0-24,0 24,0 0,0 0,0-24,0 23,0 1,0 0,-24 24,24-25,0 1,0 24,0-24,0-24,0 47,0-23,0-24,0 24,0 0,0 0,0-24,0 0,0-24,24 24,0-24,0 24,-1 0,1 0,0 0,24 0,-48 0,24 0,23 0,-47 0,24 0,24 0,-48 0,47-24,-47 24,24 0,-24 0,24 0,0 0,-1 0,1 0,-24 0,24 0</inkml:trace>
  <inkml:trace contextRef="#ctx0" brushRef="#br0" timeOffset="6200">9929 7906,'0'0,"0"24,0-24,0 23,0-23,0 48,0-48,0 24,0 23,0-23,0 24,0-24,0 23,0-23,0 0,0 24,0-25,0 1,0 0,0 0,24 0,-24-1,0 1,0 0,0-24,0 24,0-24,0 24,0-24,0 0,0 23,0 1,24-24,-24 0,0 24,0 0,24-24,-24 24,0 0,0-1,0-23,0 48,0-48,24 24,-24 0,0-1,0-23,0 24,0-24,0 24,23 0,-23 0,0-24,0 23,24-23,-24 24,0-24,24 0,-24 24,0 0,0-24,0 24,0-24,0 24,0-24,0 0,0 23,0 1,-24-24,24-24,-24 24,24-23</inkml:trace>
  <inkml:trace contextRef="#ctx0" brushRef="#br0" timeOffset="7959">8929 11430,'0'0,"24"0,-24 0,0 0,24 0,-24 0,24 0,-24-24,0 24,0-24,24 24,-1-23,-23 23,0-24,0 24,0-24,0 24,-23 0,23 0,0 24,-24-24,24 24,0-24,0 23,0-23,0 0,0 24</inkml:trace>
  <inkml:trace contextRef="#ctx0" brushRef="#br0" timeOffset="10183">10263 10501,'-24'0,"0"0,24 0,-24 0,24 0,-23 0,-1 0,0 0,0 0,0 0,0 0,1 0,-1 0,-24 0,48 0,-24 0,1 0,23 0,-24 0,0 0,24 0,0 24,-24-24,24 0,-24 0,24 0,0 0,-23 0,-1 0,24-24,0 24,-24 0,24 0,0 24,0-24,0 24,0-24,0 24,0 0,0-1,0 1,0 0,0 0,0 23,0-47,0 48,0-24,0-24,0 47,0-47,0 24,0-24,0 24,0-24,0 24,0-24,24 0,-24-24,0 24,24-24,-24 24,23 0,-23 0,24-24,0 24,24 0,-25 0,1 0,0 0,24 0,-25 0,1 0,24 0,-24 0,0 0,23 0,-47 0,24 24,-24-24,24 0,-24 0,24 0,-24 24,23-24,-23 24,0 0,0-24,0 24,24-24,-24 23,0 1,0 0,0 24,0-25,0 1,24 0,-24 0,0 0,0-1,0 1,0 0,0 0,-24-24,24 24,-24 0,24-24,0 23,0-23,-23 24,23-24,-24 24,24-24,-24 24,0-24,24 24,-24-24,24 0,-23 0,23 23,-24-23,0 0,24 0,-24 0,24 0,-24 0,0 0,24 0,-23 0,23 0,-24 0,24 0,-24 0,0-23,24 23,-24 0,24-24,-23 24,-1 0,0 0,24 0,-24 0,24-24,0 24,-24 0,24 0,0-24,-23 24,-1 0,24 0,0 0,0-24,-24 24,24-23,0 23,-24 0,24 0</inkml:trace>
  <inkml:trace contextRef="#ctx0" brushRef="#br0" timeOffset="12375">9048 11359,'0'0,"0"0,0 23,0-23,24 0,-24 24,0-24,24 0,-24 0,24 0,-24 0,24 0,-24-24,23 24,-23-23,0 23,0 0,0-24,0 24,0-24,-23 24,23 0,-24 0,24 0,-24 0,24 0,-24 0,24 0,-24 0,24 0,-23 0,23 24,0-24,0 24,0-24,0 23,0-23,0 0,23 0,-23 24,0 0,0-24,24 0,-24 0,24 0,-24 0,0-24,24 24,-24-24,0 24,0-23,0 23,0-24,0 24,0-24,0 0,-24 24,0 0,24 0,-24 0,24 0,0 0,-23 0,23 0,0 24,-24-24,24 24,0-24,-24 0,24 47,0-47,0 24,0-24,0 24,0-24,0 0,0 24,24-24,-24 24,0-24,24 0,-24 0,0 0,23 0,-23 0,24 0,0 0,-24 0,0-24,24 24,-24-24,24 24,-24 0,0-24,0 24,0 0,0-24,0 24,23 0,-23-23,0-1,-23 24,-1 0,24 0,0 0,0 24,-24-24,24 0,0 23,0-23,0 0,0 24,0-24,24 0,-24 0,24 0</inkml:trace>
  <inkml:trace contextRef="#ctx0" brushRef="#br0" timeOffset="23302">5191 6001,'0'0,"24"24,-24-24,23 23,1 1,0-24,0 24,0 0,-1 0,1-24,-24 23,24 1,0-24,0 24,-1 0,1 0,0-1,0 1,0 0,0 0,-1-24,-23 24,24-24,0 47,-24-47,24 24,0-24,-1 24,-23 0,24 0,-24-24,48 23,-48 1,24 0,23 0,-47-24,48 24,-48-1,48 1,-48-24,0 24,23-24,-23 0,0 24,24-24,-24 0,0 0,0 24</inkml:trace>
  <inkml:trace contextRef="#ctx0" brushRef="#br0" timeOffset="24278">5858 5786,'0'24,"-24"-24,24 24,0-24,-48 24,48 0,-24-24,0 23,1 1,-1 0,24 0,-48 0,48 0,-24-1,1 1,-1 0,0 0,0 0,0-1,24 1,-47 0,47 0,-24 0,24-1,-24 25,0-24,0 0,1 0,-1-1,-24 25,48-24,-24 0,1-1,23 1,-24-24,24 24,-24 0,24 0,-24-24,0 23,24-23,0 48,-23-48,23 24,-24-24,24 24,0-24,-24 24,24-1,-24-23,24 24,0-24,0 0,-24 0,24 24,0-24,0 0</inkml:trace>
  <inkml:trace contextRef="#ctx0" brushRef="#br0" timeOffset="43861">5762 8239,'0'0,"-24"0,-47 24,23-24,-23 0,23 0,-23 0,23 0,-23 0,23 0,1 0,23 0,24 0,-24 0,0 0,24 0,-24 0,24 0,-23 0,23 0,0-24,-24 24,0 0,24 0,-24 0,24 0,0 24,0-24,0 24,0-24,0 24,0-1,0 1,0 0,0 0,0 0,0-1,0 1,0 0,0-24,0 48,0-48,0 23,0-23,0 24,0-24,0 24,0 0,0-24,0-24,24 24,-24-24,0 24,0-24,24 24,-24-23,24 23,-24-24,23 24,1 0,-24-24,24 24,0 0,0 0,-24 0,23 0,-23 0,24 0,-24 0,24 0,0 0,-24 0,24 0,-24 24,23-24,-23 0,24 0,0 24,-24-24,24 23,0 1,-24-24,23 0,1 24,-24-24,0 24,24-24,-24 24,0 0,24-24,-24 23,0 1,24-24,0 48,-24-48,0 47,0-23,0 0,23 0,-23 23,0 1,0-48,0 48,0-24,0-1,0 1,-23-24,23 24,-24-24,24 24,-24 0,24-24,-24 23,24-23,-24 0,0 0,24 24,0-24,-23 0,23 0,-24 0,24 0,-24 0,0 0,24 0,-24 0,24 0,-23 0,23 0,-24 0,0 0,24 0,-24 0,24 24,0-24,-24 0,24 0,-23 0,-1 0,24 0,-24 0,24 0,-24 0,24 0,-24 0,1 0,23 0,-24 0,24 0,-24 0,24 0,-24 0,0 0,24 0</inkml:trace>
  <inkml:trace contextRef="#ctx0" brushRef="#br0" timeOffset="45997">6072 8287,'0'0,"-24"24,24-24,-24 23,24-23,0 24,0-24,0 0,0 48,-24-48,24 24,0-1,0 1,0-24,0 24,0 24,0-25,-23 1,23 0,0 0,0 0,0 0,0-1,0 1,0 0,0 0,0 0,0-1,23 1,-23 0,0-24,24 48,0-48,-24 23,0-23,0 48,24-48,-24 24,24-24,-24 24,23-24,-23 0,24 24,0-24,-24 0,24 23,-24-23,24 0,-24 0,23 0,1 0,-24 0,24 0,-24 0,24 0,-24 0,24 0,0 0,-24 0,23 0,-23 0,24-23,-24 23,0-24,24 24,0 0,-24 0,0 0,0-24,24 24,-24-24,0 24,0 0,23-24,-23 0,0 24,0 0,24-23,-24-1,24 0,-24 0,0 24,24-47,-24 47,0-24,0 24,0-48,0 48,0-24,24 24,-24-23,0 23,0-24,0 0,0 0,0 24,0-24,0 24,0-24,0 1,0 23,0-24,-24 24,24-24,0 24,0-24,-24 0,24 24,0 0,0-23,0 23,-24 0,24-24,0 24,0 0,0-24,-24 24,24-24,0 24,0 0,-23 0,-1 0,24-24,0 24,-24 0,24-23,0 23,-24 0,24 0,-24 0,24-24,-23 24,23-24,-24 24,24 0,0 0,-24 0,24-24,0 24,-24 0,0 0,24 0,-24 0,24 0,-23 0,23 0,-24 0,24 0,-24 0,24 24,0-24,-24 0,24 0,0 0,0 24,-24-24,24 0,0 0</inkml:trace>
  <inkml:trace contextRef="#ctx0" brushRef="#br0" timeOffset="53817">4786 10644,'0'0,"0"0,0 24,24-24,-24 24,47 0,-47-1,48 1,-48 0,48 47,-25-47,-23 0,48 24,-48-24,24 23,0-23,-24 0,24 23,-1-23,-23 24,0-1,24-23,-24 0,24 24,-24-48,0 24,24-1,-24-23,0 24,0 0,0-24,0 0,0-24,-24 24,0-24</inkml:trace>
  <inkml:trace contextRef="#ctx0" brushRef="#br0" timeOffset="54749">5310 10668,'-24'0,"24"0,-24 0,0 24,1 0,-1-1,0-23,0 24,24 0,-47 24,23-25,0 1,0 24,0-24,0 0,1-24,23 47,-24-47,0 48,0-48,24 24,-24-1,24 1,-23-24,23 24,-24-24,0 24,24-24,0 24,-24-1,24-23,0 24,-24-24,24 24,0-24,0 0,0 24,0-48,0 0,0 0</inkml:trace>
  <inkml:trace contextRef="#ctx0" brushRef="#br0" timeOffset="55756">5619 10668,'0'24,"0"-24,0 24,24-1,-24 1,0 24,0-48,0 24,24 47,-24-47,0 0,24 0,-24 47,0-71,0 24,0 23,0-47,0 24,0-24,0 48,0-48,0 24,0-24,0 23,0-23,0 24,0 0</inkml:trace>
  <inkml:trace contextRef="#ctx0" brushRef="#br0" timeOffset="56517">5500 10954,'0'0,"0"0,24 0,-24 0,24 0,-24 0,24 0,0 0,-1 0,-23 0,48-24,-24 24,0 0,-1 0,25 0,-48-24,24 24,-24 0,24 0,0 0,-24 0,0 0,23 0,-23-24</inkml:trace>
  <inkml:trace contextRef="#ctx0" brushRef="#br0" timeOffset="58628">6453 10477,'-24'0,"0"0,24 0,0 0,-24 0,24 0,-47 0,47 0,-24 0,0 0,0 0,0 0,24 24,-23-24,-1 0,0 0,24 0,-24 0,24 0,-24 0,24 0,0 24,0-24,0 24,0-24,0 24,0 0,0-24,0 23,0-23,0 48,0-48,0 48,0-25,0 1,0 0,0 0,0 0,0-24,0 23,0 1,24-24,-24-24,0 1,0 23,0 0,24 0,-24-24,24 24,0 0,-24-24,23 24,-23 0,24 0,-24 0,0-24,24 24,0 0,-24 0,24 0,-24 0,24 0,-24 0,23 0,1 0,-24 24,0-24,24 0,-24 24,24-24,-24 0,0 24,0-24,24 0,-24 23,0 1,0-24,23 0,-23 24,24-24,-24 24,0-24,0 24,0 0,24-24,-24 0,0 23,0-23,0 0,0 24,0-24,0 24,0 0,0-24,0 24,0-24,0 23,0-23,0 24,0 0,0-24,0 24,-24-24,24 0,0 24,-24-24,24 23,0 1,-23-24,23 0,0 24,-24-24,24 24,-24-24,0 0,24 0,-24 24,24-24,-23 0,23 24,0-24,-24 0,0 0,24 0,-24 0,24 0,-24 0,24 0,-24 0,1 0,23 0,-24 0,24-24,0 24,0-24,0 24,0-24,-24 24,24 0,0-24,0 24</inkml:trace>
  <inkml:trace contextRef="#ctx0" brushRef="#br0" timeOffset="60396">6881 10549,'-23'24,"23"-24,-24 0,24 24,-24-24,24 23,-24-23,24 0,0 24,0 0,0-24,-24 24,24-24,0 24,0-24,-23 47,23-47,0 24,0 0,0 0,0-1,0 1,0 0,0-24,0 24,0 0,23 0,-23-24,0 23,0-23,0 24,24-24,-24 24,0 0,24-24,-24 24,24-24,-24 0,0 23,24-23,-24 0,0 24,23-24,-23 24,0-24,24 0,0 0,-24 24,0-24,24 0,-24 0,0 0,24 0,-24 0,23 0,1 0,-24 0,0-24,24 24,-24-24,0 24,24 0,-24 0,0 0,0-24,24 24,-24 0,0-23,24 23,-24-24,23 0,-23 24,0 0,0-24,24 24,-24-24,0 24,0-23,0-1,24 24,-24-24,0 24,0-24,0 0,0 24,0-24,0 24,0-23,0 23,0-24,0 0,0 24,0-24,0 24,0-24,0 24,0-23,-24 23,24 0,0-24,-24 24,24-24,0 24,0 0,0-24,0 24,-23 0,23-24,0 24,0 0,0-23,-24-1,24 24,0 0,0-24,-24 24,0 0,24 0,-24 0,24 0,-24-24,24 24,-23 0,-1 0,24 0,-24 0,24 0,-24 0,24 0,-24 0,1 0,23 0,-24 0,24 0,-24 0,24 0,0 0,-24 0,0 0,24 0,-23 0</inkml:trace>
  <inkml:trace contextRef="#ctx0" brushRef="#br0" timeOffset="61716">7358 10882,'0'0,"24"0,-24-24,0 24,23 0,-23 0,24 0,-24-23,0 23,24 0,0 0</inkml:trace>
  <inkml:trace contextRef="#ctx0" brushRef="#br0" timeOffset="62580">7358 11073,'0'0,"24"0,-24 0,23 0,-23 0,24 0,-24 0,0-24,24 24,0 0</inkml:trace>
  <inkml:trace contextRef="#ctx0" brushRef="#br0" timeOffset="88435">12477 6715,'0'0,"0"24,0-24,0 24,0-24,24 0,0 0,-24-24,0 0,0 24,0-24,-24 24,0 0,24 0,0 0,-23 0,23 24,0-24,0 24,0-24,0 0,0 24,0-24,0 0,0 24,23-24,-23 0,0-24,0 0,24 24,-24 0,0-24</inkml:trace>
  <inkml:trace contextRef="#ctx0" brushRef="#br0" timeOffset="89899">12620 6096,'0'0,"0"24,0-24,0 24,0-24,0 23,0-23,0-23,0-1,0 24,0-24,0-24,0 25,0-1,-24-24,24 48,-23-24,23-23,0 47,0-24,0 24,0-24,0 0,0 24,0-24,0 24,23 0,-23 0,0 0,24 0,-24 0,48 0,-48 0,48 0,-25 0,25 0,23-23,-47 23,24 0,-1 0,1-24,0 24,-1 0,-23 0,0 0,24 0,-25 0,1 0,0 0,-24-24,24 24,0 0,-24 0,0 24,0-24,-24 24,24-1,-24 1,24 0,-24 24,24-1,-24 1,1 23,-1 1,0-1,0 1,24-1,-24 1,0-25,24 25,-23-25,23 1,0-1,0 1,0-24,0 24,0-1,0-47,0 24,0 0,0 0,-24-24,24 0,0 23,0-23</inkml:trace>
  <inkml:trace contextRef="#ctx0" brushRef="#br0" timeOffset="90563">13525 6286,'0'0,"24"0,-24 24,0 0,0 0,24 0,0 0,-1-1,1 25,0-24,0 23,0 1,23-24,-47 23,48-23,-24 0,-24 0,23 0,-23-24,24 24,-24-24,0 0,0 23,24-23,-24 0,24 0,-24 0,24 0,-24-23</inkml:trace>
  <inkml:trace contextRef="#ctx0" brushRef="#br0" timeOffset="91338">13930 6239,'0'0,"0"0,-24 24,0-24,24 23,0 1,-24 0,24-24,0 24,-23 0,-1 0,24-1,0-23,-24 48,24-24,-24 0,0 23,24-23,-23 0,-1 23,24-47,-24 24,0 24,24-24,0 0,-24-1,24-23,0 48,0-48,-23 24,-1 0,24-1,0-23,-24 24,24-24,0 24,0-24,0 0,0 24</inkml:trace>
  <inkml:trace contextRef="#ctx0" brushRef="#br0" timeOffset="148111">12668 8477,'0'-24,"0"24,24-23,-24 23,0 0,0-24,24 0,-24 0,23 24,-23-24,48 24,-24-23,0 23,23-24,-23 24,0 0,0 0,23 0,-23 0,0 0,23 0,-47 0,24 24,24-24,-48 23,24 1,0-24,-24 24,23 0,-23 0,24-1,-24-23,24 48,-24-48,0 24,0 23,24-23,-24 0,0 24,0-24,0-1,0 1,0 24,0-24,-24-1,0 1,24 0,-24 24,1-48,23 23,-24 1,0 0,0 0,24 0,-48 0,48-24,-47 47,47-47,-24 0,24 24,-24-24,24 0,-47 0,47 24,-24-24,24 0,-24 0,0 24,24-24,-24 0,24 0,-23 0,23 0,-24 0,0 0,24 0,-24 0,24-24,0 24,-24 0,24-24,0 24,0 0,-23 0,23-24,0 24,0-24,0 24,0 0,0-23,0-1,0 24,0-24,0 24,0-24,23 24,-23 0,24-48,0 48,0 0,-24 0,24-23,-24 23,23 0,1 0,-24 0,24 0,-24 0,24 0,-24 0,0 0,24 0,-1 23,-23-23,24 0,0 24,0 0,-24 0,24 0,23 0,-47-1,48 1,-24 24,0-48,-1 24,1-1,-24-23,24 0,-24 0,24 0,0 0,-24 0,23 0,-23 0,24 0,-24 0,0-23,24 23,-24 0,24 0,0 0,-24-24,0 24,0-24,0 24</inkml:trace>
  <inkml:trace contextRef="#ctx0" brushRef="#br0" timeOffset="149663">13811 8358,'-24'0,"0"0,24 0,-24 0,24 24,-23-24,23 0,-24 24,24-24,-24 24,24-24,-24 47,24-47,0 48,0-24,0-1,0 1,0 24,0-24,0 0,0 23,0-23,0-24,0 48,0-25,24-23,-24 48,0-48,0 24,24 0,-24-1,0-23,0 24,24-24,-1 24,-23-24,0 24,24-24,-24 24,24-24,-24 0,0 0,24 24,0-24,-24 0,23 0,-23 0,24 0,0 0,0 0,-24 0,24 0,0-24,-1 24,-23-24,24 24,-24-24,24 24,0 0,0-24,-24 24,0-47,23 47,-23-24,24 24,-24-24,0 0,0 24,24-24,-24 1,24 23,-24-24,0 0,0 24,0-24,0 0,0 1,0-1,0 0,-24 24,24-24,-24 0,24 0,0 24,-24-23,24-1,0 24,0-24,-23 24,23-24,0 24,0-24,-24 24,24-23,-24 23,24-24,0 24,0 0,-24-24,24 24,0 0,0-24,-24 24,24-24,-23 24,-1 0,24 0,-24 0,24 0,-24 0,24 0,-24 0,0 0,24 0,-23 0,23 0,-24 0,24 0,-24 0,0 0,24 0,-24 0</inkml:trace>
  <inkml:trace contextRef="#ctx0" brushRef="#br0" timeOffset="167118">12215 11311,'0'0,"0"24,0-24,0 24,0-24,0 0,24 0,-24 23,0-23,24 0,-24-23,0-1,0 24,0-24,0 24,0 0,0-24,-24 24,0 0,24 0,0 0,0 24,0-24,0 24,-23-24,23 0,0 24,0-24,0 23,0 1,0-24,23 0,-23 0,0 0,24 0,-24-24,0 24,0-23,0 23</inkml:trace>
  <inkml:trace contextRef="#ctx0" brushRef="#br0" timeOffset="195916">6262 11740,'0'0,"0"23,0-23,0 24,0-24,0 24,0-24,0 24,0 0,0-1,0-23,0 24,0 0,0-24,0 24,24-24,-24 24,0-24,0 0,24 0,-24 23,0-23,0 24,24-24,-24 0,0 0,24 0,-24 24,23-24,-23 0,24 0,-24 0,0 0,24 0,-24 0,24 0,0 0,-24 0,23 0,-23 0,24 0,-24-24,0 24,0-24,24 24,-24 0,24-23,-24 23,0-48,0 48,24-24,-24 0,0 1,0-1,0 24,0-24,0-24,0 25,24-1,-24 0,0 24,0-24,0 0,0 24,0 24,23 0,-23 0,24 23,0 1,0-24,0 23,-24 25,47-25,-23-23,-24 24,24 0,-24-25,24 1,-24 24,0-1,23-23,-23 24,0-24,0-24,0 47,0-23,0-24,0 48,0-48,0 24,0-1,0 1,0 0,-23-24,-1 24,24-24,0 47,-24-47,24 48,-24-48,0 24,1-24,23 24,-48-1,48-23,-48 24,48-24,-23 24,-25-24,48 24,-24-24,0 0,0 0,1 0,-1 0,0 0,0 24,24-24,-47 0,47 0,-24 0,0 0,0 0,0 0,24 0,-24 0,24 0,-23 0,-1-24,24 24,-24 0,24-24,0 24,0 0,-24 0,24 0,0-24,-24 24,1 0,23 0</inkml:trace>
  <inkml:trace contextRef="#ctx0" brushRef="#br0" timeOffset="205060">12430 10311,'24'0,"-24"0,23 0,-23 0,24 0,-24 0,48 0,-1 0,1 0,0 0,-1 0,1 0,23 0,-23 0,0 0,-25 0,1 0,-24 0,24 0,-48 0,0 0,24 0,-23 0,-1-24,-24 24,24 0,-47-24,23 24,1 0,-25 0,25 0,23 0,-24 0,24 0,1 0,23 0,-24 0,24 0,-24 0,24 0,0 0,-24 0,24 24,0-24,0 0,0 24,0-24,-24 0,24 24,0-24,0 23,0 1,0-24,0 24,0 0,0 0,0-1,0 1,0 0,0 24,0-48,0 24,0-1,0-23,0 24,0 0,0-24,24 0,-24 0,24-24,-24 24,24-24,0 24,-1 0,1-23,0-1,24 24,-1 0,1 0,0 0,-25 0,49 0,-1 0,-47 0,24 24,-25-1,25 1,-24 0,23-24,-23 24,0 0,-24-1,24 1,-24-24,24 24,0 0,-24 0,0-24,0 23,0 1,0 0,0 0,0 0,0 0,0-1,-24 1,0 0,24 0,0 0,-48-1,48 1,0 0,-24-24,1 24,-1 0,0-24,0 23,0-23,24 0,-47 0,47 24,-24-24,-24 0,48 0,-23 0,23 0,-24 0,24 0,-24 0,24-24,-24 24,0-23,24 23,-47-24,47 24,-24 0,24-24,-24 24,24-24,-24 24,24 0</inkml:trace>
  <inkml:trace contextRef="#ctx0" brushRef="#br0" timeOffset="206668">13430 10668,'0'0,"0"24,0-24,0 24,0-1,0 1,0 24,24-24,-24 23,24-23,-24 24,0-24,23-1,-23 25,24-24,-24 0,0-24,24 23,0 1,-24 0,0-24,24 0,-24 0,23 24,-23-24,0 0,24 0,0 0,-24 0,0-24,24 24,0-24,-1 24,-23-24,24 24,0-23,0-1,-24 24,0-24,24 0,-24 0,0 24,23-23,-23 23,0-24,0 0,0 0,0 0,0 24,0-24,0 24,0-23,0-1,-23 24,23 0,0 24,0-24,0 23,0-23,0 24,0 0,23 24,-23-48,0 24,0 23,24-23,0 0,0 23,-24 1,0-24,24 23,-24 1,24-24,-24 24,0-25,0 1,0 0,23 0,-23 0,0-1,0 1,0 0,0-24,-23 24,23 0,-24-1,24-23,-24 24,24 0,-24-24,0 24,0 0,1-24,-1 24,-24-24,24 0,1 0,-1 23,24-23,-48 0,48 0,-24 0,1 0,-1-23,24 23,-24 0,24-24,-24 24,24 0,0 0,-24 0,1 0,23 0,0 0,23 0</inkml:trace>
  <inkml:trace contextRef="#ctx0" brushRef="#br0" timeOffset="218083">17930 4882,'0'0,"0"23,0-23,0 0,0 24,0-24,24 0,-24 0,24 0,-24 0,0-24,0 1,24 23,-24 0,-24 0,24 0,-24 23,24-23,0 24,0-24,0 48,0-48,0 24,0-24</inkml:trace>
  <inkml:trace contextRef="#ctx0" brushRef="#br0" timeOffset="219915">18383 4120,'0'0,"0"-24,0 0,0 0,0 0,0 0,0 1,0 23,0-48,0 24,0 0,0 1,0-1,0 0,0 24,0-24,0 24,0-24,0 24,24 0,-24 0,23 0,1 0,0 0,24 0,23 0,-23 0,-1 0,-23 0,24 0,0 0,-25 0,-23 0,48 0,-48 0,24 0,-24 24,0-24,0 24,-24 0,0 0,24-1,0 1,0 48,-24-49,1 49,-1-24,24-1,-24 25,0-25,0 1,0-1,1 25,-1-1,0-23,0 0,24-25,0 25,-24 0,24-48,-23 47,23-23,0-24,0 24,0 0,0-24,0 24</inkml:trace>
  <inkml:trace contextRef="#ctx0" brushRef="#br0" timeOffset="220499">19050 4286,'23'0,"-23"0,0 24,0 24,24-25,-24 1,48 24,-48 0,47-1,-47-23,24 24,0-25,0 25,-24-24,24 0,-24-1,24 1,-1 0,-23 0,0 0,24 0,-24-24,0 23,24-23,-24 24,24-24,-24 0</inkml:trace>
  <inkml:trace contextRef="#ctx0" brushRef="#br0" timeOffset="221067">19383 4381,'-24'24,"0"-24,1 24,23 0,-48 0,24 0,0-1,0 1,1 24,-1-48,24 47,-24-47,24 24,-24 0,0 0,24-24,-23 24,23-24,0 23,0-23,-24 24,24-24,0 24,-24-24</inkml:trace>
  <inkml:trace contextRef="#ctx0" brushRef="#br0" timeOffset="221923">20097 4239,'0'0,"0"23,0 1,0 0,0 0,0 0,0 23,0 1,0 0,0-1,0 1,0-1,0-23,0 24,0-24,0-1,0 25,0-24,0-24,0 24,0 0,0-24,0 23,0-23,0 24,24-24,-24 0</inkml:trace>
  <inkml:trace contextRef="#ctx0" brushRef="#br0" timeOffset="222515">19931 4667,'0'0,"0"0,23 0,-23 0,24-24,0 1,0 23,24 0,-48 0,23-24,1 24,0-24,0 24,-24 0,47 0,-47 0,0 0,24 0,-24 0,24 0,0 0,-24-24,0 24,24 0,-24 0,0 0,24 0,-1-24,1 1</inkml:trace>
  <inkml:trace contextRef="#ctx0" brushRef="#br0" timeOffset="223603">20836 4000,'23'0,"-23"-23,0 23,24 0,0-24,0 24,0 0,-24-24,47 24,-47-24,24 24,0 0,-24 0,24 0,0 0,-24 0,0 24,0-24,0 0,0 24,23 0,-23-1,24 25,-24 0,0-24,0 23,0 1,0-24,0 23,0 1,-24-1,1 1,-1 24,24-49,-48 25,24 0,24-25,-24 1,1 24,-1-24,0-1,0-23,24 24,-24-24,1 0,-1 24,24-24,-48 24,48-24,-24 0,0 0,1 0,-1 0,24 0,-24 0,24 0,0-24,-24 0,0 24,24-24,0 24,-23-47,23 23,0-24,0 25,0-1,0 0,47-24,-23 48,24-23,-25 23,49 0,-1 0,-23 0,23 0,-23 23,24 25,-25-24,48 23,-71-23,24 24,-1-1,-47-23,48 24,-48-24,24 0,-24-1,24 1,-24 0,0-24,0 24,0-24,23 0,-23-24</inkml:trace>
  <inkml:trace contextRef="#ctx0" brushRef="#br0" timeOffset="224659">21574 4048,'0'0,"0"24,-24 0,24 0,-24 23,24-23,0 0,0 47,0-47,0 24,0-25,0 25,0 0,0-24,0 23,24 1,-24-48,0 24,24-1,0 1,-24-24,0 24,23-24,-23 24,0-24,24 0,-24 0,24 24,0-24,0 0,-24 0,23 0,1 0,0 0,0 0,0-24,0 0,-24 24,23 0,-23-24,24 24,0-47,-24 47,24-24,-24 0,24-24,-1 25,-23-25,0 0,0 24,0 1,0-49,0 48,-23 24,23-47,-24 47,24-24,0 24,-24-24,24 24,0-47,-24 47,0 0,24-24,-23 24,23 0,-24-24,24 0,-24 24,0 0,0-24,0 24,1 0,-1-24,0 24,24 0,-24 0,0-23,24 23,-47 0,47 0,-24 0,24 0</inkml:trace>
  <inkml:trace contextRef="#ctx0" brushRef="#br0" timeOffset="225587">22360 4334,'0'0,"23"0,-23 0,24 0,0-24,0 24,23 0,1 0,-24 0,0 0,0 0,-1 0,1 0,-24 0,24 0</inkml:trace>
  <inkml:trace contextRef="#ctx0" brushRef="#br0" timeOffset="226299">22312 4620,'0'0,"24"0,-24 0,47 23,1-23,0 0,23 0,-47 0,24 0,-25 0,-23 0,24 0,-24 0,0-23,24 23,-24 0,0-24,24 24</inkml:trace>
  <inkml:trace contextRef="#ctx0" brushRef="#br0" timeOffset="227171">23122 4834,'0'24,"0"-24,23 0,-23-24,0 0,0 24,0 24,0-24,0 24,0-48</inkml:trace>
  <inkml:trace contextRef="#ctx0" brushRef="#br0" timeOffset="229315">24217 3715,'-24'0,"0"0,24 0,-23 0,-1 0,0 24,-24-24,24 0,1 0,-25 23,0-23,25 0,-1 24,-24-24,24 0,0 0,-23 0,23 24,0-24,-23 24,23-24,24 0,-24 0,0 0,24 0,-24 0,24 24,0-24,0 23,0 1,0-24,-23 24,23 24,0-25,0 1,0 24,-24 0,24-25,0 1,0 24,0-24,0-1,0 1,0 0,0 0,-24-24,24 24,0-24,0 23,0-46,0 23,0-24,24 24,-24-24,24 0,-1 0,1 24,0-23,24-1,-25 24,1-24,0 0,0 24,23 0,-47 0,48 0,-48 0,24 0,0 0,-24 0,24 0,-1 0,-23 0,24 24,-24-24,0 24,24-24,-24 24,24-24,0 23,-24 1,23 0,-23-24,24 48,0-48,-24 23,0 1,0 0,24-24,-24 24,0 0,0 0,0-24,0 23,0-23,0 24,0-24,-24 48,0-48,24 24,0-24,-24 23,1 1,-1-24,24 0,-24 24,24-24,-24 0,0 0,1 24,-1-24,0 24,-24-24,24 0,1 0,-1 0,0 0,0 0,24 0,-24 0,24-24,0 0,0 24,24 0,0-24</inkml:trace>
  <inkml:trace contextRef="#ctx0" brushRef="#br0" timeOffset="230890">24241 4215,'0'0,"0"24,0-24,0 23,0 49,24-48,-24 23,23 1,-23 0,0-1,0-23,24 0,-24 0,24-1,-24 1,0-24,24 0,0 24,-24-24,0 0,23 0,-23 0,24 0,-24 0,0-24,24 24,-24 0,0-24,24 24,0-23,-1 23,-23-24,24 0,0 24,-24-24,24 0,-24 24,24-47,-24 47,24-48,-24 48,0-24,0 0,0 24,0-47,0 47,0-24,0 24,0-24,0 0,0 24,-24 0,24-23,0 23,-24 0,24-24,0 24,0-24,0 24,0 24,0-24,0 24,0-1,0 1,0 24,0-24,24 23,-24 1,24 0,-24-1,23-23,-23 0,24 47,-24-71,0 24,0 24,0-25,0 1,0 0,0 0,0 0,0 0,0-1,0 1,0-24,0 48,0-48,0 24,-24-1,1-23,23 48,0-24,-24 0,0-1,24-23,-24 24,24 0,-24 0,24-24,-47 24,47-24,-48 24,48-24,-24 0,-23 23,23-23,0 0,0 0,0 0,1 0,-1 0,24 0,-24-23,0 23,24 0,-24 0,24-24,0 24,-23 0,23 0,0-24,0 24,0 0,-24 0,24-24,0 24,0 0,-24 0</inkml:trace>
  <inkml:trace contextRef="#ctx0" brushRef="#br0" timeOffset="244442">18954 5786,'0'0,"0"0,24 48,-24-24,24 0,0 23,23-23,-23 24,0-1,24 1,-25 0,1-25,-24 1,24 24,0-24,-24-1,24 1,-24-24,24 24,-24 0,0-24,0 24,23-24</inkml:trace>
  <inkml:trace contextRef="#ctx0" brushRef="#br0" timeOffset="244986">19312 5905,'-24'24,"24"24,-24-24,0 0,24 23,-24 1,-23-24,47 23,-24-23,0 0,24 0,-24-1,24 1,-24 24,24-48,0 48,-23-25,23 1,0-24,-24 24,24-24,0 24,0-24</inkml:trace>
  <inkml:trace contextRef="#ctx0" brushRef="#br0" timeOffset="245602">19716 5929,'0'24,"24"-24,-24 0,0 24,24 0,-24 0,0-1,24 1,0 24,-1-1,-23-23,24-24,-24 48,24-24,0 47,0-47,-24 0,0 0,0-1,0 1,23-24,-23 0</inkml:trace>
  <inkml:trace contextRef="#ctx0" brushRef="#br0" timeOffset="246250">19550 6215,'0'0,"24"0,-24 0,23 0,-23 0,48-24,-24 24,0-24,23 24,-23 0,0 0,0 0,-1-23,1 23,-24 0,24 0,-24 0,0-24,24 24,-24 0,24 0,-1 0,-23 0,24 0,-24 0,24 0,-24 0,0 0,24 0,0 0,-24-24,24 24,-24 0,47-24</inkml:trace>
  <inkml:trace contextRef="#ctx0" brushRef="#br0" timeOffset="247609">21002 5667,'-24'0,"1"0,23 0,0 0,-24 0,-24 24,24-24,1 0,-25 0,0 0,48 0,-47 0,23 0,24 0,-24 0,0 0,24 24,0 0,0-24,0 24,0-24,0 23,0-23,0 48,0-24,0 0,0 23,0 1,0-24,0 0,24-1,-24 1,0 0,0-24,0 24,0-24,0 0,24 0,-24-48,0 48,24-24,-1 24,1-23,0-1,0 24,0-24,0 0,-1 24,1 0,0 0,24 0,-48 0,23 0,-23 0,24 0,-24 0,0 0,48 24,-48-24,24 24,0 0,-24-1,23 1,-23-24,24 48,-24-24,0-1,0 1,0 0,0 24,0-25,0 25,0-24,0 0,0 0,-24-1,1 1,23 0,0-24,-24 24,0 0,24-24,0 0,-24 0,0 23,24-23,-47 0,23 0,0 0,0 0,24 0,-47 0,23 0,24 0,-24 0,0 0,24 0,-24 0,24 0,0-23,-24 23</inkml:trace>
  <inkml:trace contextRef="#ctx0" brushRef="#br0" timeOffset="249041">21526 5691,'-24'0,"24"0,0 24,0-24,-24 24,1 0,23-1,0 1,-24 0,24 0,0 23,0-23,0 0,0 24,0-48,0 24,0 23,0-23,0 0,0 0,0-1,0 1,0-24,0 24,24 0,-24 0,0-24,23 23,-23 1,24 0,0-24,-24 0,24 0,-24 24,24-24,-24 0,24 0,-1 0,-23 0,24 0,0 0,0 0,0 0,-24 0,47-24,-47 24,24-24,-24 24,24-24,0 24,0-23,-24-1,23 24,1 0,0-24,-24 0,0 0,24 24,-24-23,0 23,0-24,0 24,0-48,0 48,0-24,0 24,0-47,0 47,-24-24,0 0,24 0,0 0,-24 24,24-23,-23 23,-1-24,24 0,0 24,-24 0,24-24,-24 24,24 0,0 0,0-24,-24 24,0 0,24 0,-23 0,23-23,0 23,0-24,-24 24,24 0,0 0,-24-24,0 24,24 0,-24 0,24 0,-23-24,23 24,-24 0,24 0,-24 0,24 0,-24 0,24 0,-24 0,24 0,-24 0,1 0,23 0</inkml:trace>
  <inkml:trace contextRef="#ctx0" brushRef="#br0" timeOffset="249825">22455 5858,'0'0,"0"-24,24 24,-24-24,23 24,1 0,24-24,0 1,-25 23,1 0,0-24,-24 24,24 0,-24 0,24 0,-24-24</inkml:trace>
  <inkml:trace contextRef="#ctx0" brushRef="#br0" timeOffset="250562">22455 6120,'0'0,"24"0,-24 0,23 0,-23 0,48 0,-48 0,24 0,0 0,-24 0,47-24,-47 24,24 0,0 0,0 0,0-24,-24 24,23 0,1 0,-24 0,24 0,-24 0,0 0,24 0,-24-24</inkml:trace>
  <inkml:trace contextRef="#ctx0" brushRef="#br0" timeOffset="252242">23122 5715,'0'24,"0"0,0-24,0 47,0-23,0 0,0 23,0-23,0 0,0 0,23 24,-23-25,0 1,0-24,0 24,0 0,0 0,0-24,0 23,0-23,24 0,-24 0,24 0,0 0,-24 0,24 0,-24-23,47 23,-23-24,0 24,0 0,-24-24,47 24,-47-24,24 24,-24-24,24 24,-24-23,0 23,24-24,-24 0,24 24,-24-24,0 24,0-24,0 0,0 1,0 23,0-24,0 24,0-24,0 24,0-24,0 0,-24 24,24 0,0-23,0 23,0-24,0 24,0 0,0 24,0-1,24 1,-1 24,1-1,0 1,0 0,0 23,-1-47,1 24,0-1,0 25,0-49,-1 1,-23 24,24-24,-24 0,24-1,-24-23,0 48,0-48,0 24,0 0,0-1,0 1,0 0,0 0,0 0,0-1,0 1,0-24,-24 24,0 0,24 0,-23 0,-1-1,0 1,24 0,-48 0,25-24,-1 24,-24-1,1-23,23 24,-24 0,1-24,23 0,0 0,0 0,0 0,-23 0,23 0,0 0,0 0,-23 0,23 0,0 0,0 0,0 0,0 0,24-24,0 24,-23 0,23 0,-24 0,24 0,-24 0,0 0,24 0,-24 24,24-24,0 24,-23 23,23-23</inkml:trace>
  <inkml:trace contextRef="#ctx0" brushRef="#br0" timeOffset="269554">18240 3310,'0'0,"-24"0,24 24,0-24,0 24,-24-24,24 0,0 23,0-23,0 24,0-24,-23 0,23 24,0-24,0 24,-24-24,24 0,0 0,0 24,0-1,-24-23,24 0,0 24,0-24,-24 0,24 24,-24-24,24 24,0-24,0 24,-23-24,23 23,0-23,-24 24,24-24,0 24,0 0,-24-24,0 24,24-24,0 24,0-24,-24 0,24 23,0 1,-24-24,24 24,0-24,0 24,-23 0,-1-1,24-23,0 24,-24 0,24 0,0 0,-24-24,24 23,-24 1,24 0,0-24,-23 24,23-24,0 48,0-48,-24 23,24-23,-24 48,24-48,0 24,0-24,-24 24,24-1,0 1,0-24,0 24,-24-24,24 24,0 0,0-24,0 23,0-23,0 24,0-24,0 24,0 0,0-24,0 24,0-24,-24 24,24-24,0 23,0 1,0 0,0-24,0 24,0 0,0-1,0-23,0 24,-23 0,23 0,0-24,0 24,0-24,0 47,0-47,0 24,0 0,0-24,0 48,0-48,0 23,23-23,-23 48,0-48,0 0,0 24,0-24,24 24,-24-24,0 23,0 1,24-24,-24 24,0-24,0 24,0-24,24 24,0-1,-24-23,0 24,24-24,-24 24,0-24,0 24,0 0,23-24,-23 24,0-24,0 23,24-23,-24 0,24 0,-24 24,0-24,0 24,0-24,24 0,-24 24,0-24,0 0,0 24,24-24,-24 0</inkml:trace>
  <inkml:trace contextRef="#ctx0" brushRef="#br0" timeOffset="271600">24741 3167,'0'0,"0"0,24 0,-24 24,23-24,1 24,0-24,0 47,0-47,0 24,-1 0,1-24,0 24,-24-24,24 24,0-24,-24 0,0 23,0 1,23-24,-23 0,0 24,0-24,24 0,-24 24,0-24,0 24,0-1,24 1,0-24,-24 24,0 0,0 0,24-24,-24 23,0 1,23 0,-23-24,24 48,-24-48,0 24,0-1,0 1,0 0,24-24,-24 24,0 0,0-1,0 1,0 0,0 0,0 0,0-1,0 1,24 0,-24 0,0-24,0 24,0 0,0-24,0 47,0-47,0 24,0 0,0 0,0-1,0-23,0 48,0-24,0-24,0 47,0-23,0 0,-24 0,24 0,0-24,-24 47,24-47,0 24,0-24,0 48,-24-48,24 24,0-1,0 1,-23-24,-1 24,24 0,0 0,-24-1,24-23,0 48,-24-48,0 24,24-24,0 24,-23 0,23-1,-24-23,0 48,24-48,0 24,-24-24,24 24,0-1,0-23,0 0,-24 0,24 24,0-24,0 0,0 24,0-24,-23 0</inkml:trace>
  <inkml:trace contextRef="#ctx0" brushRef="#br0" timeOffset="273136">16240 4643,'0'0,"24"0,-24 0,23 0,1 0,0 0,24 0,-25 0,1 0,24 0,0 0,-25 0,1 0,0 0,24 0,-25 0,-23 0,24 0,0 0,-24 0,24 0,-24 0,0-23,0-1</inkml:trace>
  <inkml:trace contextRef="#ctx0" brushRef="#br0" timeOffset="274592">17049 4072,'0'0,"0"-24,24 24,-24 0,48-24,-48 24,24 0,-24-24,23 24,-23 0,24-23,0 23,0 0,-24-24,24 24,0 0,-24 0,0 0,23 24,-23-24,0 23,0-23,0 24,0 0,24 0,-24-24,0 48,0-48,0 23,0 25,0-48,0 24,0 23,-24-23,1 0,-1 24,24-48,0 47,-24-23,24 0,-24 0,0-24,24 47,-24-47,24 24,-23 0,-1 0,24 0,-24-24,24 23,0 1,-24 0,0-24,24 48,0-48,0 23,-23-23,23 24,0-24,-24 24,24 0,0-24,0 24,-24-24,24 0,-24 24,24-24,0 23,0-23,0 24,24-24,-24 0,24 0,-24 0,24 0,-1 0,1 0,0 24,0-24,0 0,-24 0,23 0,-23 0,24 0,-24 24,24-24,-24 0,24 0,-24 0,24 0,-24 0,24 0,-1 0,-23-24,0 24,24 0,-24 0,24 0,-24-24</inkml:trace>
  <inkml:trace contextRef="#ctx0" brushRef="#br0" timeOffset="280224">17740 7501,'0'0,"24"-24,-24 24,24-24,23 24,-47 0,48 0,-24 0,-1 0,1 0,24 0,-24 0,-24 0,24 0,-1 0,-23 0,0-24,24 24</inkml:trace>
  <inkml:trace contextRef="#ctx0" brushRef="#br0" timeOffset="281000">18407 6906,'23'23,"-23"1,0 0,24 24,-24-1,0-23,0 24,0-24,0 23,0-23,0 24,0-25,0 49,0-48,0-1,0 1,0 0,24 0,-24 0,24 0,-24-1,0-23,0 24,0-24,0 0,0 24,0 0,0-24,0 24,0-24,0 23,24-23,-24 0,0 24</inkml:trace>
  <inkml:trace contextRef="#ctx0" brushRef="#br0" timeOffset="281520">18788 7644,'-24'0,"24"0,0 24,0-24,0 23,0-46,0-1,0 24,0-24,0 24,0-24</inkml:trace>
  <inkml:trace contextRef="#ctx0" brushRef="#br0" timeOffset="283312">19002 6810,'0'24,"0"-24,0 24,0-24,0 24,0 0,0-1,-24-23,24 24,0 0,0 0,0-24,0 24,-24-24,24 0,0 23,0 1,0-24,0 0,0 24,0-24,0 0,24 0,-24 0,24 0,-24 0,24 0,0 0,-1 0,25 0,-24 0,0 0,-1 0,-23 0,0-24,24 24,-24-24</inkml:trace>
  <inkml:trace contextRef="#ctx0" brushRef="#br0" timeOffset="283895">19216 6858,'0'0,"0"24,0-24,0 24,0-1,0 25,0-24,0 47,0-23,0-24,0 23,24 1,-24 0,0-25,24 1,-24 24,0-24,0 23,0-23,0 0,0 0,24 0,-24-1,0-23,0 48,0-48,0 24,0-24,0 24,0-1,0-23,0 0,0 24</inkml:trace>
  <inkml:trace contextRef="#ctx0" brushRef="#br0" timeOffset="284543">19478 7144,'0'0,"24"0,-24 0,0 24,24-1,0-23,0 48,23-24,-47 23,48-23,-24 0,-1 0,-23 0,24-1,0 1,-24-24,24 24,-24-24,0 0,24 24,-1-24,-23 0,0 0,24 24,-24-24,0 24,24-24,-24 23,0-23,24 0,-24-23</inkml:trace>
  <inkml:trace contextRef="#ctx0" brushRef="#br0" timeOffset="285103">19931 7191,'-24'0,"24"24,0-24,-24 24,0 24,-23-25,47 1,-24 0,0 24,24-25,-24 1,0 24,24-48,0 48,-23-48,23 23,0-23,0 24,-24-24,24 24,0 0,-24-24,24 0,0 24,0-24,0 0</inkml:trace>
  <inkml:trace contextRef="#ctx0" brushRef="#br0" timeOffset="287799">20431 7406,'0'0,"24"0,-24 0,23 0,-23 0,48 23,-24-23,0 0,-1 0,25 0,-24 0,0 0,-1 0,-23 0,24 0,0 0,-24 0,0 0,24 0,-24 0,24 0,-24 24,0-24</inkml:trace>
  <inkml:trace contextRef="#ctx0" brushRef="#br0" timeOffset="289599">21121 6834,'0'0,"0"48,0-48,0 24,0-1,0-23,0 48,0-48,0 24,0 0,0-24,0 23,0-23,0 24,0-24,0 24,0-24,24 0,-24 0,0-24,24 24,-24 0,24-24,0 24,-1 0,25 0,-24 0,0 0,-1 0,1 0,0 0,0 0,-24 0,24 0,-1 0,-23 0</inkml:trace>
  <inkml:trace contextRef="#ctx0" brushRef="#br0" timeOffset="290167">21455 6834,'0'0,"0"24,0-24,0 24,0-24,0 47,0-23,0 24,0-24,0 23,0 25,0-25,23-23,-23 0,0 24,0-25,0 1,0 24,0-48,0 24,0-1,0-23,0 24,0 0,0 0,0-24,0 24,0-24,0 24</inkml:trace>
  <inkml:trace contextRef="#ctx0" brushRef="#br0" timeOffset="291439">21836 6882,'0'0,"-24"0,24 24,-24-1,24 1,0 0,-24 0,24 0,-24 23,24-47,0 24,0 24,-23-24,23-1,0 1,0-24,0 48,0-24,0-1,0 1,0 0,0 0,0 0,0-24,23 47,-23-47,0 24,24-24,-24 24,0-24,24 24,0 0,-24-24,24 0,-24 0,24 23,-24-23,23 0,1 0,-24 0,24 0,-24 0,24 0,-24 0,24 0,-1 0,-23 0,0-23,24 23,0-24,-24 24,24 0,0-24,-24 24,0-24,23 0,1 0,-24 24,24-23,-24-1,0 0,0 24,24-24,-24 0,0 1,0 23,0-24,0 0,0 0,0 24,0-24,0 1,0-1,-24 24,24-24,0 24,-24-24,24 24,0-24,0 0,-24 24,24-23,0 23,0 0,0-24,-23 24,23 0,0-24,0 0,-24 24,0 0,24-24,0 24,-24 0,24-23,-24 23,24 0,-23 0,-1 0,24-24,0 24,-24 0,24 0,-24 0,24-24,0 24,-24 0,1 0,23 0,-24 0,24 0,-24 0,24 0</inkml:trace>
  <inkml:trace contextRef="#ctx0" brushRef="#br0" timeOffset="292607">22598 7144,'0'0,"24"-24,-24 24,23 0,-23 0,24-24,0 24,0 0,23 0,-23 0,0 0,24 0,-48 0,23 0</inkml:trace>
  <inkml:trace contextRef="#ctx0" brushRef="#br0" timeOffset="293143">22693 7334,'0'0,"24"0,-24 0,24 0,23 0,-23 0,0 0,23 0,-23 0,-24 0,24-24,0 24,-24 0</inkml:trace>
  <inkml:trace contextRef="#ctx0" brushRef="#br0" timeOffset="295095">23336 7334,'0'-24,"0"24,24 0,-24 0,24 0,-24 0,0 0,23 0,1 0,-24 0,24 0,0 0,0 0,-24-23,23 23,1 0,-24 0,24 0,0 0,-24 0</inkml:trace>
  <inkml:trace contextRef="#ctx0" brushRef="#br0" timeOffset="297367">23812 7072,'0'0,"0"24,0-24,0 24,0-24,0 24,0-24,0 24,24-1,-24 1,0-24,0 24,0 0,24-24,-24 24,0-24,0 23,24-23,-1 24,-23 0,0-24,0 0,24 0,-24 24,0-24,0 0,24 0,-24 0,24 0,0 0,-24 0,23 0,-23-24,0 24,24-24,-24 24,0-24,24 24,-24-23,24 23,-24-48,0 48,24-48,-24 25,0-1,0 0,0-24,0 48,0-24,0 1,0-1,0 0,0 24,0 0,0 24,0-24,0 24,0-1,0 1,47 48,-23-48,-24 23,24 1,0-1,0 25,-1-25,1-23,-24 24,24-24,-24 0,0 23,0-47,0 24,0 0,0-24,0 24,0-1,0-23,0 24,0-24,-24 24,24-24,-24 24,24 0,0-24,-23 23,23-23,-24 24,0-24,0 24,24 0,-47-24,47 0,-24 0,24 24,-24-24,24 0,-24 0,0 0,24 0,-24 0,24 0,-23 0,23 0,-24 0,0 0,24 0,-24 0,24 0,-24 0</inkml:trace>
  <inkml:trace contextRef="#ctx0" brushRef="#br0" timeOffset="299207">17954 8358,'0'24,"24"-24,-24 0,48 0,-1 0,25 0,47 0,24 0,-24 0,47 0,1 0,-24 0,-48 0,48-24,-48 24,24-24,-23 24,-1-23,-24 23,1-24,-1 24,-23-24,-1 24,25-24,-24 0,-1 0,25 24,-1-23,-23-1,71 0,-48 24,1-24,-1 0,-23 1,47 23,-24-24,1 24,-1 0,1 0,-1 0,1 0,-1-24,-23 24,23 0,-23-24,23 24,1-24,-1 24,-23 0,47 0,-24-23,25 23,-1 0,-24-24,48 0,-47 24,23-24,0 24,1 0,46-24,-46 24,-1-24,48 1,-24 23,48-24,-1 0,1 24,-48-24,48 0,-24 24,23-23,-142 23,95 0,-48 0,25 0,-1 0,-47 0,-1 0,1 0,-48 0,24 0,-24 0,24 0,-24 0,23 0,-23 23</inkml:trace>
  <inkml:trace contextRef="#ctx0" brushRef="#br0" timeOffset="304054">16859 7453,'0'0,"0"24,0-24,0 24,0 24,-24-25,24 25,0 0,0-1,0 1,0-1,0 1,0 0,0-24,0 23,0-23,0 0,0 0,24-1,-24 1,0-24</inkml:trace>
  <inkml:trace contextRef="#ctx0" brushRef="#br0" timeOffset="304838">16621 7882,'0'0,"0"-24,24 24,-24 0,23 0,1 0,0 0,47 0,-23 0,23 0,1 0,-1 0,-47 0,-24 0,48 0,-24 0,-24 0,0 24</inkml:trace>
  <inkml:trace contextRef="#ctx0" brushRef="#br0" timeOffset="313302">18240 9239,'0'-24,"0"24,24 0,-24-23,0 23,24 0,-24 0,23 0,-23 0,0-24,48 24,-24 0,0 0,-1 0,1 0,0 0,48 0,-49 0,25 0,-24 0,23 0,-23 0,0 0,0 0,24 0,-48 0,23 0,1 0,0 0,-24-24,0 24,0-24</inkml:trace>
  <inkml:trace contextRef="#ctx0" brushRef="#br0" timeOffset="314118">19145 9501,'0'24,"0"0,0-24,0 24,0-24,24 0,-24 0,0 0,23 0,-23-24,0 24,0-24,24 24,-24 0,0-24,0 24</inkml:trace>
  <inkml:trace contextRef="#ctx0" brushRef="#br0" timeOffset="314974">19454 8644,'0'0,"0"24,0-24,0 24,0-24,0 23,0 1,0 0,0 0,0 0,0-1,0-23,0 48,0-48,0 24,0-24,0 24,0-24,0 23,0-23,24 0,-24 0,24 0,0 0,-24 0,24 0,47 0,-47 0,24 0,-1 0,-23 0,24 0,-25 0,1 0,-24 0,0-23,0-1,0 24</inkml:trace>
  <inkml:trace contextRef="#ctx0" brushRef="#br0" timeOffset="315518">19835 8620,'0'0,"0"24,0-24,0 24,0 0,0-1,0 25,0 0,0-1,0 1,0-1,0 25,0-24,0-25,0 49,0-25,0-23,0 0,0 24,0-1,0-23,0 0,0 0,0 0,0-1,0-23,0 24,0-24,0 24</inkml:trace>
  <inkml:trace contextRef="#ctx0" brushRef="#br0" timeOffset="316069">20169 8953,'0'0,"24"24,-24 0,23 0,1 24,0-25,24 1,-48 48,47-49,-23 25,24 0,-24-25,-1 25,1 0,0-24,0-1,0-23,-1 48,-23-48,24 24,-24-24,0 0,24 0,-24 24,0-24,0 23,24-23,-24 0</inkml:trace>
  <inkml:trace contextRef="#ctx0" brushRef="#br0" timeOffset="316781">20621 9073,'-24'23,"1"1,23 0,-24 0,0 0,24 23,-24-23,24 0,-47 0,47-1,-24 25,0-24,24 0,-24 0,24-24,-24 47,24-47,-23 24,23 0,-24 0,24-24,-24 23,24-23,0 24,0-24,0 0,-24 0,24 24,0 0,0-24,0 0,-24 0</inkml:trace>
  <inkml:trace contextRef="#ctx0" brushRef="#br0" timeOffset="332781">21169 8930,'0'0,"0"0,0 23,0-23,0 24,24-24,-24 24,0 0,0 0,0 0,0-1,0 1,0 0,0 0,24 23,-24-47,0 24,23 0,-23 0,0 0,0-24,0 47,0-47,0 24,0-24,0 24,0-24,0 0</inkml:trace>
  <inkml:trace contextRef="#ctx0" brushRef="#br0" timeOffset="333389">21074 9239,'0'0,"24"0,-24 0,23 0,1 0,24 0,-24 0,47 0,0 0,-23-24,0 24,-1 0,-23 0,24 0,-1 0,-47 0,48 0,-48-23,0 23,24 0,-24 0,24 0,-24-24,0 24,23 0</inkml:trace>
  <inkml:trace contextRef="#ctx0" brushRef="#br0" timeOffset="333877">21860 8739,'0'0,"0"24,0 0,23 0,-23 23,0 1,24 23,-24 1,24-48,-24 23,0 1,0 23,0-23,0-24,24-1,-24 25,0-24,24 0,-24 0,0 23,0-47,23 48,-23-48,24 0</inkml:trace>
  <inkml:trace contextRef="#ctx0" brushRef="#br0" timeOffset="335157">22264 8763,'-24'0,"24"0,0 24,-23-24,23 24,-24 23,24-23,-24 24,24-1,0 1,-24-24,24 0,-24 47,24-47,0-24,0 47,0-23,0 0,0 0,0-24,24 47,-24-47,0 24,24-24,-24 24,24-24,0 24,-24 0,23-24,1 0,0 24,-24-24,24 0,-24 0,24 0,-24 0,47 0,-47 0,24 0,24 0,-24 0,-1-24,1 24,0-24,0 24,-24 0,24-24,-24 0,24 0,-1 24,-23-47,0 23,24 24,-24-48,0 25,24-1,-24-24,0 48,0-24,0 1,0-1,0 0,0 24,0-24,0 24,-24-24,24 0,-24 24,24-23,0 23,0 0,0-24,0 24,-23-24,23 0,0 24,-24 0,24-24,0 24,-24 0,24-23,-24 23,24 0,-24-48,0 48,24 0,-23 0,23 0,-24-24,24 24,-24 0,24 0,-24 0,24 0,-24 0,24 0,-23 0,23 0,-24 0,24 0,-24 0,0 0,24 0,-24 0,24 0,-24 0,24 0,0 24,0-24,0-24,24 24,24-24</inkml:trace>
  <inkml:trace contextRef="#ctx0" brushRef="#br0" timeOffset="335860">23098 8834,'0'0,"24"0,-24 0,23 0,1 0,0 0,24 0,-25 0,1 0,0-23,0 23,0 0,-24-24,24 24,-24 0,23 0,-23 0</inkml:trace>
  <inkml:trace contextRef="#ctx0" brushRef="#br0" timeOffset="336452">23145 9120,'0'0,"24"0,-24 0,24 0,24 0,-1 0,1 0,23 0,1 0,-1 0,1 0,-25 0,1 0,-1 0,-47 0,24 0</inkml:trace>
  <inkml:trace contextRef="#ctx0" brushRef="#br0" timeOffset="339492">24193 8430,'-24'0,"24"23,-23-23,-1 24,24-24,-24 48,24-48,-24 47,24-47,-24 24,24 0,0-24,0 48,-24-24,24-1,0 25,0-24,0 23,0 1,0-24,0 23,0-23,0 0,0 24,24-48,-24 24,0-1,0 1,24 0,-24-24,0 24,24-24,0 24,-24-1,24-23,-24 24,23-24,-23 0,24 0,0 0,-24 24,24-24,-24 0,24 0,-1 0,-23 0,24 0,-24 0,24 0,-24-24,24 24,0-24,-24 24,23 0,1-23,-24 23,48-24,-48 0,24 24,-24-24,23 0,-23 24,24-23,-24-1,0-24,0 24,0 0,0 1,0-25,0 24,0-23,-24 23,24 0,-23 0,23-23,0 23,0 0,-24 0,0 24,24-24,0 0,0 1,-24-1,24 0,-24 0,1 0,23 1,-24 23,0-24,24 24,-24-24,24 0,-24 24,24 0,-23-24,-1 24,24 0,0 0,-24 0,24 0,-24 0,24 0,-24 0,24 0,-23 0,23 0,-24 0,24 24</inkml:trace>
  <inkml:trace contextRef="#ctx0" brushRef="#br0" timeOffset="344612">21455 10692,'23'0,"-23"0,24 0,-24-24,48 24,0 0,-25 0,49 0,-1 0,-23 0,47 0,-23 0,-1 0,-23 0,-1 0,25-24,-49 24,-23 0,48 0,-48 0,24 0</inkml:trace>
  <inkml:trace contextRef="#ctx0" brushRef="#br0" timeOffset="345052">22407 10477,'0'0,"24"0,-24 24,24 24,-24 23,0 25,24-25,-1 24,1-23,-24-25,0 1,0 0,0-25,0 1,0 0,0-24,24 0</inkml:trace>
  <inkml:trace contextRef="#ctx0" brushRef="#br0" timeOffset="345908">22907 10549,'0'0,"0"24,0-24,-24 24,1-1,23 1,0 48,0-49,-24 1,24 0,0 24,0-25,0 1,0 24,0-24,0 0,0-1,0 1,0 0,24-24,-24 0,0 24,23-24,-23 0,0 24,24-24,0 0,-24-24,0 24,24-24,-24 24,24-24,-24 24,23-47,1 47,-24-24,24 0,-24 0,0 24,0-24,24 0,-24 1,0-1,0 24,0-48,0 48,0-24,0 1,-24 23,24-48,-24 48,24 0,0-24,-24 24,24 0,-23 0,23 0</inkml:trace>
  <inkml:trace contextRef="#ctx0" brushRef="#br0" timeOffset="346524">23693 10692,'0'0,"48"24,-48-24,23 0,1 0,0 0,0 0,-24 0,24 0,0 0,-1 0,1 0,0 0,0 0,-24 0,24 0,-24 0,23 0,1 0,-24 0</inkml:trace>
  <inkml:trace contextRef="#ctx0" brushRef="#br0" timeOffset="346980">24288 10335,'0'23,"0"1,-23 0,23 24,0 23,0-23,0-1,0 25,0-25,0-23,0 24,0-24,0-1,0 1,0 0,0 0,0-24</inkml:trace>
  <inkml:trace contextRef="#ctx0" brushRef="#br0" timeOffset="348084">24550 10477,'-24'0,"24"0,-23 0,23 24,0-24,0 24,-24 0,0 0,24 0,0-1,-24 25,24-24,0 0,0-1,0 25,0-24,0 0,0-1,0 1,24 0,-24-24,0 24,0-24,24 24,-24-24,24 0,-24 24,23-24,-23 0,24 0,-24-24,0 24,0-24,24 24,-24 0,0-24,24 24,-24-24,0 24,24-24,-24 1,0 23,0-24,0 0,0 0,0 24,0-24,0 24,0-23,0 23,0-24,0 0,0 24,-24 0,24-24,0 24,-24-24,24 24,0 0,0-23,-24-1,24 24,0-24,-24 24,24 0,-23-24,-1 24,24-24,0 24,-24 0,24-24,-24 24,24 0,-24 0,24 0,-23 0,23 0</inkml:trace>
  <inkml:trace contextRef="#ctx0" brushRef="#br0" timeOffset="349580">18621 12168,'24'-24,"23"24,-47 0,24 0,0 0,0 0,0 0,-24 0,24 0,-1 0,-23 0,24 0,-24 0,24 0,-24-23,0 23,48 0,-48 0,23 0,1 0,0 0,0 0,23-24,-47 24,48 0,-48-24,24 24,-24 0,24 0,-24 0</inkml:trace>
  <inkml:trace contextRef="#ctx0" brushRef="#br0" timeOffset="350324">19312 12716,'0'0,"23"0,-23 24,0-24,0 0,0 23,24-23,0 0,-24 0,24 0,-24 0,24 0,-24-23,0 23,0-24</inkml:trace>
  <inkml:trace contextRef="#ctx0" brushRef="#br0" timeOffset="351196">19978 11668,'0'48,"0"-24,0-1,0 25,0 23,0-23,0-24,0 23,0-23,0 24,0-48,0 24,0-24,0 24,0-24,24 0,-24 0,0-24,24 24,-24 0,48-24,-48 24,23 0,1 0,24-24,-48 24,47 0,-47 0,24 0,-24 0,24 0,-24 0</inkml:trace>
  <inkml:trace contextRef="#ctx0" brushRef="#br0" timeOffset="351683">20264 11692,'0'0,"0"24,0-24,0 24,0 23,0-23,0 47,0-23,24 47,-24-23,24 23,-24 0,0 0,0 1,24-49,-24 25,0-25,0 1,0 0,0-1,23 1,-23-24,0 0,0-1,0-23,0 24,0-24,0-24</inkml:trace>
  <inkml:trace contextRef="#ctx0" brushRef="#br0" timeOffset="352276">20693 12097,'23'24,"1"23,-24-23,24 0,0 47,24-23,-25-1,1 1,24 0,-48-24,47 23,-47-23,24-24,0 24,-24 0,24-24,0 23,-24-23,47 24,-47 0,24-24,-24 0,24 24,0-24,-24-24,-24 0</inkml:trace>
  <inkml:trace contextRef="#ctx0" brushRef="#br0" timeOffset="352819">21145 12216,'-24'0,"24"0,0 0,-23 0,-1 24,0-1,0 1,0 0,0 0,-23 47,23-23,0-24,0 47,1-47,23 24,-24-25,0 25,24-48,0 24,0 0,0-24,0 23,-24-23,24 0,0 24,0-24</inkml:trace>
  <inkml:trace contextRef="#ctx0" brushRef="#br0" timeOffset="353563">21621 12216,'24'0,"-24"0,24 0,-24 0,24-24,0 24,-1 0,1 0,0 0,24 0,-48-24,24 24,-1 0,1 0,0 0,-24 0,0 0</inkml:trace>
  <inkml:trace contextRef="#ctx0" brushRef="#br0" timeOffset="354139">21645 12502,'0'23,"24"-23,-24 0,24 0,-24 0,24 0,-24 0,23 0,1 0,24-23,0 23,-1-24,1 24,-24 0,23 0,-47 0,24 0</inkml:trace>
  <inkml:trace contextRef="#ctx0" brushRef="#br0" timeOffset="355844">22479 12216,'0'0,"23"0,1 0,-24 0,24 0,24 0,-1 0,-23 0,24 24,-24-24,-1 0,1 0,-24 0,24 0,-24 0,0-24</inkml:trace>
  <inkml:trace contextRef="#ctx0" brushRef="#br0" timeOffset="356531">23122 11740,'0'0,"0"23,0 1,0 0,23 0,-23 23,0-23,0 48,24-25,-24 25,24-1,-24 1,24-1,-24 0,0-23,0 0,0-1,0-23,0 24,0-24,0-1,0-23,0 24,0-24,0 24</inkml:trace>
  <inkml:trace contextRef="#ctx0" brushRef="#br0" timeOffset="357747">23407 11882,'0'24,"0"-24,-23 24,23 0,-24 0,24 23,0-47,0 48,0-24,0 23,0 1,0-24,0 23,0 1,0 0,24-25,-1 1,-23 0,24 0,-24 24,24-25,0 1,0-24,-1 24,-23-24,24 24,24-24,-24 24,-1-24,1 0,0 0,0 0,0 0,-1 0,1-24,24 24,-48-24,48 24,-48-24,23 0,-23 24,24-23,-24-1,24 24,-24-24,24 0,-24-24,0 48,0-23,0-25,0 24,0 0,0 1,0-1,-24 0,24 0,-24 0,24 1,0 23,-24-48,24 48,-23-24,23 24,0-24,-24 24,24-24,0 24,-24 0,24-23,0-1,-24 24,24 0,-24-24,0 24,24 0,-23-24,-1 24,0-24,24 24,-24 0,0 0,1-23,23 23,-24 0,24 0,0 0,-24 0,24 0,-24 0,24 0,-24 0,1 0,23 0,-24 0,24 0,-24 0,24 0,-24 0,0 0,24 0,0 0,-23 0,23 23,0-23,-24 0,24 0,0 0</inkml:trace>
  <inkml:trace contextRef="#ctx0" brushRef="#br0" timeOffset="362907">20859 13597,'24'0,"-24"0,24 0,-24 24,0 0,48-1,-48 1,23 0,1 0,24 23,-24 1,0 0,23-25,-23 1,0 24,0-48,-1 48,1-48,-24 23,24 1,-24-24,24 0,-24 24,0-24,0 0,24 0,-24 24,23-24,-23 0,0 0,0 24,24-24,-24 23,0-23,0 0,24 0,-24 24</inkml:trace>
  <inkml:trace contextRef="#ctx0" brushRef="#br0" timeOffset="363563">21169 13549,'0'24,"-24"0,0 0,1 0,23-1,-48 1,24 24,24-1,-48-23,48 24,-23-1,-25-23,48 0,-24 0,24 0,-47 0,47-24,-24 47,24-47,-24 24,24-24,-24 24,0 0,24-24,0 23,-24-23,24 24,0-24,-23 0,23 24,0-24,-24 24</inkml:trace>
  <inkml:trace contextRef="#ctx0" brushRef="#br0" timeOffset="364267">21502 13668,'0'0,"24"0,-24 0,24 0,-24-23,24 23,0 0,-1 0,1-24,0 24,24 0,-25 0,1 0,0 0,-24-24,24 24,0 0</inkml:trace>
  <inkml:trace contextRef="#ctx0" brushRef="#br0" timeOffset="364907">21478 13835,'0'0,"24"0,-24 0,24 0,0 0,0 0,23 0,-47-24,24 24,24 0,-24 0,-24 0,23 0,1 0,-24 0</inkml:trace>
  <inkml:trace contextRef="#ctx0" brushRef="#br0" timeOffset="377554">22502 13406,'0'0,"24"0,-24 0,0-23,24 23,-24 0,0-24,24 24,-24-24,24 24,0-24,-1 0,1 1,0 23,0-24,0 24,-1 0,-23-24,24 24,0 0,-24 0,24 0,-24 0,0 0,24 24,-24-24,47 24,-47-1,0 1,24 0,-24 0,24 0,-24-1,0 1,0 24,0-24,0-1,0 1,0 24,0-24,-24 0,24-1,-24 1,24 0,-24 0,24 0,-23-1,23 1,-24 0,24 0,0-24,-24 24,0-1,24-23,0 24,-24-24,24 24,0-24,-23 0,23 24,-24 0,0-24,24 0,-24 24,24-24,-24 0,24 23,-23-23,-1 0,24 0,-24 0,24 0,-24 0,24 0,0-23,0-1,-24 24,24 0,0-24,-24 24,24-24,0 24,0-24,0 0,0 24,0-23,0 23,0-24,0 24,0 0,24 0,-24 0,24 0,-24 0,24 0,-24 0,24 0,0 0,-24 0,23 0,-23 24,48-24,-24 23,0-23,-1 24,1-24,0 24,24 0,-25-24,1 24,0-24,-24 0,48 0,-25 0,1 24,-24-24,24 0,-24 0,24 0,-24 0,24 0,0 0,-24-24,0 24,23 0,-23-24,0 24,0 0,24 0,-24 0,0-24</inkml:trace>
  <inkml:trace contextRef="#ctx0" brushRef="#br0" timeOffset="379650">23788 13216,'-24'0,"1"0,23-24,-24 24,24 0,-24 0,24 0,-24 0,0 0,1 0,-1 0,0 0,-24 0,48 0,-23 0,-25 0,0 0,48 0,-47 0,23 0,0 0,0 0,24 0,-24 0,24 0,-23 0,23 0,0 24,0-24,-24 0,24 24,0-24,0 24,0-24,0 47,0-47,0 24,0 0,0 0,0-24,0 23,0 1,0 0,0-24,0 24,0-24,0 24,0-24,0 23,0 1,0-24,24 0,-24-24,0 24,23 0,-23 0,24-23,-24 23,24 0,0 0,24 0,-48-24,23 24,25 0,-48 0,24 0,0 0,-1 0,1 0,0 0,0 0,0 0,-1 0,1 24,0-24,0 0,0 23,-1 1,1-24,0 0,-24 24,0-24,0 0,24 0,-24 24,24-24,-24 24,0 0,0-24,0 23,0-23,0 24,0 0,24 0,-24-24,0 24,0-24,0 23,0-23,0 24,0 0,0-24,-24 24,24-24,0 24,-24-24,24 0,0 23,-24 1,24-24,-24 0,24 24,0-24,-24 0,1 24,23-24,-24 0,24 0,-24 0,24 24,-24-24,0 24,1-24,23 0,-24 0,0 0,0 0,24 0,-24 0,24 0,-23 0,-1 0,24 0,-24 0,0 0,0 0,24-24,0 24,-23 0,23 0,-24-24,24 24,-24 0,24 0,-24 0,24 0,-24 0,24-24,0 24,0 0,-24 0,24 0,0-24</inkml:trace>
  <inkml:trace contextRef="#ctx0" brushRef="#br0" timeOffset="395873">19121 15026,'0'0,"0"23,0-23,0 24,0-24,0 24,0-24,0 48,24-24,-24-1,0 1,0 0,24 0,-24 0,23-1,-23 1,24-24,-24 48,24-48,0 24,-24-24,0 0,24 0,-24 23,0-23,24 0,-24-23,0 23,23-24,-23 24,24-24,-24 24,24-48,-24 48,0-23,24-1,-24 0,24 0,-24 0,23 1,-23-1,0 0,0 0,0 24,0-48,0 48,0-23,0 23,0-24,0 24,0-24,0 24,0 24,0-24,24 47,0 1,0 24,0-1,0 0,-1-23,1 23,0-23,0 24,0-25,-1 1,1-1,-24-23,0 24,0-1,0-23,0 0,24 0,-24 0,0 23,0-47,-24 24,24 24,-24-48,24 47,0-47,-47 24,47 0,-24 0,0-24,0 24,1-24,-1 23,0 1,24-24,-48 0,48 0,-24 0,-23 0,47 24,-24-24,-24 0,25 0,-1 0,0 0,24 0,-24-24,24 24,-24 0,0-24,1 24,23 0,0 0,-48-23,48 23,0 0,-24-24,24 24,-24-24,24 24,-23 0,23 0,-24-24,24 24,0 0,-24-24,24 24,0-23,0 23</inkml:trace>
  <inkml:trace contextRef="#ctx0" brushRef="#br0" timeOffset="397009">19835 14954,'0'0,"24"0,-24 0,24 0,-24 0,24 0,-24 0,24-24,-1 24,1 0,0 0,0 0,24 0,-25 0,25 0,-24 0,23 0,1 0,-24 0,0 0,0 0,-24 0,23 0,1 0</inkml:trace>
  <inkml:trace contextRef="#ctx0" brushRef="#br0" timeOffset="397625">19931 15335,'0'0,"23"0,-23 0,24 0,-24 0,24 0,-24 0,48 0,-48 0,47 0,1 0,0 0,23 0,-23 0,-1 0,-23 0,24 0,-1 0,-47 0,24 0,-24 0</inkml:trace>
  <inkml:trace contextRef="#ctx0" brushRef="#br0" timeOffset="399049">21098 14764,'-24'24,"24"-24,0 23,0-23,0 24,0-24,0 24,0 0,0-48,0 0,0 24,-24 0,24-24,0 24,0-47,0 47,0-24,0 0,0 24,0-24,0 0,0 24,0-23,0 23,0 0,24 0,-24 0,24 0,-24 0,23 0,-23-24,48 24,-48 0,24 0,23 0,-47 0,24 0,-24 0,24 0,0 24,-24-24,24 0,-24 0,23 0,-23 0,24 0,0 0,-24 0,24 0,0 0,-24 0,23 0,1 0,-24 0,24 0,-24 23,0-23,0 24,0-24,0 24,0 0,0 24,0-48,-24 47,0-23,24 47,-23-47,23 0,0 24,-24-1,0 1,24-24,0 23,-24 1,0-24,24 23,0 1,-23 0,23-25,-24 25,24 0,0-24,0-1,0 1,0-24,0 48,0-48,0 24,0-24,0-24,0 0</inkml:trace>
  <inkml:trace contextRef="#ctx0" brushRef="#br0" timeOffset="400913">22431 14597,'-24'0,"0"0,1 0,-1 0,-24 24,-23-24,23 24,24-24,-23 0,-1 23,0 1,1-24,23 0,-24 0,25 24,-1-24,0 24,24-24,-24 0,24 0,-24 0,24 0,-24 0,24 0,-23 0,23 24,0-24,0 0,-24 0,24 24,0-1,0-23,0 24,0-24,0 24,0 0,0 0,0-24,0 23,0 1,0 0,0 0,0 0,0-1,0-23,0 24,0-24,0 24,0-24,24 0,-24 24,0-24,0-24,23 0,-23 0,24 24,0-23,0-1,0 0,0 0,-1 24,1-24,0 24,0 0,0 0,-1-23,-23 23,24 0,0 0,0 0,-24 0,47 23,-47-23,24 0,0 48,0-48,0 24,-24-24,23 24,1-24,-24 23,0 1,24-24,-24 24,24-24,-24 48,24-48,-24 24,0-24,0 23,0 1,24 0,-24 0,0-24,0 47,0-47,0 24,0 0,0 0,0 0,0-24,-24 23,24-23,-24 24,24 0,0-24,-24 0,24 24,0-24,-24 24,24-24,-47 0,47 24,-24-24,0 23,0-23,0 0,1 0,-1 0,-24 0,24 0,24 0,-47 0,47 0,-24 0,-24 0,48 0,-23 0,-1 0,0 0,24 0,-24 0,24-23,-24 23,24 0,-24 0,1-24,23 24,-24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2:08:45.84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6024 5763,'0'0,"0"0,24 0,-24 23,24-23,0 24,23 0,-47 0,48 0,-24 23,-1-23,1 0,0 24,0-25,24 1,-48-24,23 48,-23-48,48 47,-48-47,24 24,-24-24,0 48,47-48,-47 24,0-24,24 23,-24 1,24-24,-24 24,24-24,-24 0,0 24,24-24,-24 24,0 0,24-24,-24 23,0-23,23 0,-23 24,24-24,-24 0,0 0,0 24,24 0,-24-24,0 24,24-24,-24 0,0 23,24-23,-24 0,23 24,-23-24,0 24,24-24,-24 0</inkml:trace>
  <inkml:trace contextRef="#ctx0" brushRef="#br0" timeOffset="1296">6691 5763,'0'0,"-24"0,0 0,24 23,0-23,-23 0,23 24,-24-24,0 48,0-48,0 24,0 23,1-23,-1 0,24-24,-48 48,48-48,-24 47,24-47,-23 24,-1 0,24 0,0-24,-24 23,24-23,-24 24,24-24,0 24,-24 0,0-24,24 0,0 24,0-24,-23 0,23 23,0-23,-24 0,24 24,0-24,0 0,-24 0,24 24,0 0,-24-24,24 0,0 0,0 24,-24-24,24 0,0 24,0-24,-23 0,23 23,0 1,0-24,0 0,-24 24,24-24,-24 0,24 24</inkml:trace>
  <inkml:trace contextRef="#ctx0" brushRef="#br0" timeOffset="5087">6048 7406,'-24'0,"0"0,24 0,0 23,-23-23,-1 0,0 0,24 0,-24 0,0 24,1-24,23 0,-24 0,24 0,-24 0,24 0,-24 0,24 0,-24 0,0 0,24 0,-23 0,23 0,0 0,0 24,-24 0,0 0,24 0,0-1,0 25,0-24,0 23,-24-23,24 24,0-1,0-23,0 0,0 0,0 0,0-24,0 24,0-24,0-24,24 24,-24-24,0 24,0 0,24-24,-24 24,47 0,-47-24,24 0,0 24,0 0,0 0,0 0,-1 0,1 0,-24 0,24 0,0 0,0 0,-24 0,23 0,-23 24,24-24,0 0,-24 24,24-24,-24 24,0-24,24 48,-24-48,0 47,23-47,1 24,-24 0,24 0,-24-1,0 1,24 0,-24 0,0 0,0-1,0 25,24-24,-24 0,0 0,0-24,0 47,0-47,0 24,-24-24,24 48,-24-48,24 23,-24-23,24 24,0-24,-24 24,24 0,-23-24,-1 24,24-24,-24 0,24 0,0 23,-24-23,24 0,-24 0,24 0,-23 0,23 0,-24 0,24 0,-24 0,24 0,-24 0,0 0,24 0,-23 0,23 0,-24 0,24-23,-24 23,0-24,24 24,0 0,-24 0,24-24,-24 24,24 0,-23-24,-1 24,24 0,-24 0,24-24,0 24,0-23,-24 23,24 0,0 0,-24 0,24-24,-23 24,23 0</inkml:trace>
  <inkml:trace contextRef="#ctx0" brushRef="#br0" timeOffset="7455">6834 7525,'-24'24,"24"-24,-48 23,48-23,-47 24,47 0,-24-24,0 48,24-48,-24 23,24-23,-23 24,23 0,-24 0,0 0,24-1,0 25,-24-24,24 0,0 23,0-23,-24 24,24-24,0 23,0-23,0 0,0 0,0 23,24-23,0 0,-24 24,24-25,-24 1,47 0,-47 0,48-24,-48 24,24-24,0 23,-1 1,1-24,-24 0,48 24,-48-24,24 0,-1 0,1 24,-24-24,24 0,0 0,-24 0,24 0,-1 0,1 0,-24 0,24 0,0-24,-24 24,24-24,-24 24,24 0,-24 0,23-24,-23 24,24 0,-24-23,0 23,24 0,-24-24,0 24,24-24,-24 24,0-24,24 24,-24-24,0 24,0-23,23-1,-23 24,24-24,-24 0,0 0,0 24,0-24,0 1,0 23,0-24,0 0,0 24,0-24,0 24,0-24,0 24,0-23,0-1,0 24,0-24,0 24,0-24,0 24,0-24,0 1,0 23,-24 0,24-24,0 24,0-24,0 24,0-24,-23 24,23-24,0 24,0 0,0-24,0 24,0-23,-24 23,24 0,0-24,0 24,0-24,0 24,-24 0,24-24,0 24,0 0,0-24,-24 24,24 0,-24 0,24-23,0-1,-23 24,23 0,0 0,0-24,-24 24,24 0,0 0,0-24,-24 24,0 0,24 0,0 0,-24 0,24-24,0 24,-24 0,24 0,0-23,-23 23,-1 0,24 0,0 0,-24 0,24 0,-24 0,24 0,-24 0</inkml:trace>
  <inkml:trace contextRef="#ctx0" brushRef="#br0" timeOffset="12255">5977 10406,'0'0,"0"24,0-24,0 24,0-1,0 1,0 0,0 0,0 0,0 0,0-1,0 1,0 0,0 0,23 0,-23-24,0 23,0 1,24-24,-24 24,24-24,-24 0,0 24,0-24,0 0,24 0,-24 24,0-24,24 0,-24 23,23-23,-23 0,0 0,24 24,0-24,-24 0,0 0,24 0,-24 0,24 0,-24 0,23 0,1 0,-24-24,0 24,24 0,-24-23,24 23,-24 0,0 0,0-24,24 24,-24 0,24-24,-24 24,23-24,-23 0,0 24,24-23,-24 23,0-24,0 24,24-24,-24 0,0 24,24-24,-24 24,0-23,0 23,0-24,0 0,0 24,0-24,24 24,-24 0,0 0,0 24,0-24,0 24,0 23,0-23,0 0,0 24,0-1,0-23,0 24,0-25,0 25,23 0,-23-24,24 23,-24-23,24 0,-24 0,0-1,0 1,0 0,0 0,0 0,0-1,0 1,0 0,0 0,0-24,0 48,-24-48,24 23,0 1,-24 0,24-24,0 24,0-24,-23 24,23-24,0 0,0 23,-24-23,24 24,0-24,0 0,-24 0,24 24,-24-24,24 0,0 0,-24 0,24 24,-23-24,23 0,-24 0,0 0,24 0,-24 0,24 0,-24 0,24 0,-24 0,1 0,23 0,-24 0,0 0,0 0,0 0,24 0,-23 0,-1 0,0 0,24 0,-24 0,24-24,-24 24,24 0,-23-24,-1 24,0 0,0 0,0 0,24-24,-23 24,23 0,-24 0,24 0,-24-23,0 23,24-24,-24 24,24 0,-24-24,24 24,0 0,-23 0,23-24,0 24,-24 0,24-24,0 24,0-23,-24 23,24 0,0-24,0 24,0 0,0-24</inkml:trace>
  <inkml:trace contextRef="#ctx0" brushRef="#br0" timeOffset="17119">9882 5644,'-24'0,"24"0,0 0,-24 0,24 0,-24 23,1-23,23 0,-24 0,24 0,-24 0,0 24,0-24,24 0,-47 24,47 0,-24-24,0 0,0 24,0-24,24 23,-23-23,23 24,-24 0,0 0,24 0,-24-1,24 1,0 0,0 0,0 0,0 0,0-1,-24-23,24 48,0-24,0-24,0 47,0-23,0 0,24 0,-24-24,24 47,0-23,-24 0,24 0,-24-24,23 48,1-48,0 0,-24 23,24-23,0 0,0 24,-24-24,23 0,-23 0,24 0,0 0,0 0,-24 0,24 0,-1-24,1 24,-24-23,24 23,0 0,0-24,-1 24,-23 0,48 0,-48-24,24 0,-24 24,24 0,-24 0,23-24,-23 24,24-24,-24 24,0 0,0-47,24 47,-24-24,0 24,0-24,0 0,0 1,0 23,0-24,0 0,0 0,0 24,0-24,0 24,0-23,0 23,0-24,0 0,-24 24,24-24,-24 0,24 24,0-24,0 24,-23-23,23 23,0-24,0 24,-24 0,24-24,0 24,0-24,-24 24,24-24,-24 24,24 0,0 0,0-23,-24 23,24 0,0 0,-23 0,23 0,-24-24,0 24,24 0,-24 0,24 0,0 0,-24 0,24 0,0-24,-23 24,-1 0,24 0,-24-24,24 24,-24 0,24 0,0 0</inkml:trace>
  <inkml:trace contextRef="#ctx0" brushRef="#br0" timeOffset="22222">9120 8382,'0'0,"0"24,0-24,0 24,0-1,0-23,24 0,-24 0,0-23,0-1,23 24,-23 0</inkml:trace>
  <inkml:trace contextRef="#ctx0" brushRef="#br0" timeOffset="22822">9477 7715,'0'0,"0"24,0-24,0 24,0 23,0 1,-24 0,24-1,0 25,0-25,0 25,0-1,0-23,0 23,0 1,0-48,0-1,0 1,0 24,0-48</inkml:trace>
  <inkml:trace contextRef="#ctx0" brushRef="#br0" timeOffset="24374">10120 7691,'-24'0,"24"0,-24 0,24 0,-24 0,24 24,0-24,-23 0,-1 0,0 0,-24 0,25 0,-1 0,0 0,24 0,-24 0,0 0,1 0,23 0,0 24,0-24,0 24,0 0,0-24,0 23,0 1,0 0,0 24,0-1,0-23,0 24,0-24,0 23,0-47,23 24,-23-24,0 24,0-24,0 24,0-24,0 23,0-46,24 23,0-24,0 24,-24 0,47-24,1 0,0 24,-1 0,1 0,0 0,23 0,-23 0,-1 0,1 0,-48 0,48 0,-48 24,23-24,-23 0,24 24,-24-24,0 24,0-24,0 23,0-23,0 24,0-24,0 24,0 0,0 0,-24 0,24-1,-23 1,23-24,0 24,-24 24,24-48,-24 47,0-47,0 24,0-24,24 0,-23 24,23-24,-24 0,24 24,-24-24,0 0,0 0,24 0,-23 0,-1 0,0 0,24 0,-24 0,24 0,-24 0,0 0,24-24,0 24,-23 0,23 0,0-24,-24 24,24 0,0 0,-24 0,0 0,24-24,0 24,-24 0,24 0,0 0,-23 0,23-24,0 24,0 0</inkml:trace>
  <inkml:trace contextRef="#ctx0" brushRef="#br0" timeOffset="26262">9001 10811,'24'0,"-24"0,0 0,0 24,23-24,-23 0,0 0,24 0,-24-24,24 24,-24-24,0 0,0 24,0-47,0 47,0-24,0 24,0-24,-24 24,0 0,24 0,0 0,0 24,-23-24,23 24,0-1,0 1,0-24,0 24,0-24,23 0,-23 0,0-24,0 0,24 24,-24 0</inkml:trace>
  <inkml:trace contextRef="#ctx0" brushRef="#br0" timeOffset="27215">9429 10025,'0'-24,"0"0,0 24,0-23,0 23,0-24,0 24,0 24,0-24,-23 47,23 1,0-1,-24 25,24-1,0 1,-24-1,24 1,0 23,0-24,0-23,0 0,0-1,0-23,0 0,0-24,0 24,0-1,0-23,0-23,0-1,0 24,0-24,24-24,-24 1</inkml:trace>
  <inkml:trace contextRef="#ctx0" brushRef="#br0" timeOffset="28366">9763 9930,'0'0,"0"24,0-24,-24 23,24 1,-24 24,24-1,-24 1,1 0,23-1,-24 1,24 0,0 23,0 0,0-23,0 0,0-1,0 1,0-24,0 47,0-47,0 0,24 0,-24-24,0 23,23-23,-23 0,0 0,24 0,0 0,-24 0,0-23,24 23,-24-24,47 24,-23-24,-24 24,48-24,-48 24,24-24,-1 24,1-47,0 23,-24 0,48 0,-48 1,23-25,1 24,-24 0,24-47,-24 47,24 0,-24-23,24 23,0 0,-24-24,0 25,0-1,0-24,0 24,0 24,0-24,0 1,0-1,0 24,0-24,-24 24,24 0,0-24,-24 24,24-24,0 24,0 0,-24 0,24-23,0 23,-24 0,24 0,0 0,-24-24,1 24,23 0,-24 0,24 0,-24 0,0 0,0 0,24 0,-23 0,-1 0,0 0,0 0,24 0,-47 0,47 0,0 24,-24-24,24 0,0 0</inkml:trace>
  <inkml:trace contextRef="#ctx0" brushRef="#br0" timeOffset="33542">14025 5739,'-24'0,"24"0,-23 0,-1 0,0 0,24 24,-48-24,48 0,-24 23,1-23,-1 24,0-24,24 24,-24-24,0 24,1 0,23-1,0-23,-24 48,0-48,24 24,0-24,0 48,-24-48,24 23,0 1,0 0,0-24,0 24,0 23,0-47,0 24,0 24,0-48,24 24,-24 23,24-23,0 0,-24 0,23 0,-23-1,24-23,0 48,0-48,-24 0,47 24,-47-24,24 0,0 0,0 0,-24 0,24-24,0 24,-1-24,-23 24,24 0,-24-24,24 24,0 0,0-23,-24-1,23 24,1-24,0 24,-24-24,0 24,24 0,-24-24,0 0,24 24,-24-23,0-1,0 0,0 24,0-24,24 24,-24-24,0 1,0-1,0 24,0-24,0 0,0 0,0 24,0-23,-24-1,24 24,0-24,-24 0,24 24,0-24,-24 24,24-24,0 24,-24 0,24-23,0-1,0 24,0-24,-24 24,1 0,23-24,0 24,-24 0,24-24,0 24,0-23,-24 23,24 0,0 0,-24 0,0 0,24 0</inkml:trace>
  <inkml:trace contextRef="#ctx0" brushRef="#br0" timeOffset="46478">12835 7572,'0'0,"23"0,-23 0,24 0,-24 0,48 0,-24 0,-1 0,25 0,23 0,-23 0,24 0,-25 0,1 0,-1 0,-23 0,24 0,0-23,-48 23,23 0,-23 0,24 0,0 0,-24 0,24 0,-24 0,24 0,-24 0,0 0,0 23,0-23,0 24,0-24,0 24,0-24,-24 48,24-25,-24 25,0 0,24-25,0 25,0-24,-24 24,1-25,23 1,0 24,-24-1,24-23,-24 24,24-1,0 1,-24-24,24 24,-24-25,24-23,0 48,0-48,0 24,0 0,0-1,0-23,0 24,0-24,0 24,0-24,0 24,0 0,0-24,-24 23,24-23,0 24,0-48,0 24,24-23,24 23</inkml:trace>
  <inkml:trace contextRef="#ctx0" brushRef="#br0" timeOffset="47741">13644 8477,'0'0,"0"24,0-24,0 0,24 0,-24 24,24-24,-24 0,0 0,24 0,-1 0,1 24,-24-24,24 0,-24 0,24 0,-24 0,24-24,-24 0,23 24,-23 0,0-24,0 24,0 0,-23 0,23 24,-24-24,24 0,0 0,0 24,-24-24,24 0,0 0,0-24,0 0,0 24,24 0,-24-24,0 24,-24 0,24 0,0 24,0-24,0 24,0-24,0 0,24 0,-24 24,0-24,24 0,-24-24,0 0,0 24,-24 0,0 0,24-24,0 24,0-23,-24-1</inkml:trace>
  <inkml:trace contextRef="#ctx0" brushRef="#br0" timeOffset="49437">14549 7072,'-24'0,"24"0,-24 0,24 0,-23 24,23-24,-48 0,24 24,24-24,-47 24,47 0,-48-24,24 0,0 23,-23 1,47-24,-24 0,24 24,-24-24,0 0,0 0,24 24,0-24,-23 0,23 24,0-24,0 23,0-23,0 24,0-24,0 24,0-24,0 24,0 0,0 23,0-23,0 24,23-24,-23 23,24 1,-24-24,0 23,0 1,24-24,-24-1,24 1,-24-24,0 48,0-48,0 0,24 0,-24-24,0 24,0-24,47 0,-47 24,24-47,0 23,24-24,-1 48,-23-47,24 23,23 0,-23 0,23 24,-23-23,-1 23,1 0,0 0,23 0,-23 0,-24 0,23 0,1 23,-1 1,-47 0,48 0,-48-24,24 24,-24-1,24 1,-24 0,23 0,-23 0,0-1,0 1,0 0,0 24,0-24,0-1,0 25,0-24,-23 0,23 23,-24-23,24 0,-48 23,48-23,-24 0,-23 0,47 0,-48 0,24-1,1 1,-25 0,48-24,-24 24,0 0,0-24,1 0,-1 23,-24-23,24 24,1-24,-25 0,24 24,0-24,-23 0,23 0,0 0,0 0,0 0,1 0,-1 0,-24 0,1 0,47 0,-48 0,24-24,0 24,24 0,-23-24,23 24,-24 0,24 0,0-23,-24 23,24 0,-24 0,24-24,0 24,0-24,-24 24,24 0,0 0,-24 0,24-24</inkml:trace>
  <inkml:trace contextRef="#ctx0" brushRef="#br0" timeOffset="50565">13763 8501,'0'0,"0"24,0-24,0 24,0-24,0 0,0 23,24-23,-24 24,0-24,24 0,-24 0,24 0,-24 0,23 0,1 0,-24-24,0 24,24-23,-24 23,24-24,-24 24,0-48,24 48,-24-24,0 24,0-23,0 23,-24 0,0 0,24 0,-24 0,24 0,0 0,-24 0,24 23,0-23,0 0,-23 24,-1-24,24 0,0 0,0 24,-24-24,24 0,0 24,0-24,0-24,0 0,0 24,0-24</inkml:trace>
  <inkml:trace contextRef="#ctx0" brushRef="#br0" timeOffset="65068">12811 10811,'24'0,"-24"0,23 0,-23 0,0 0,24 0,-24 24,0-24,0-24,24 24,-24-24,0 24,-24 0,0 0,24 0,-23 0,23 0,-24 0,24 0,0 24,0-24,0 0,0 24,0-24,0 23,0-23,24 0,-24 0,0 0,23 0,-23 0,24 0,-24-23,-24 23,1 0,23-24,0 24,-24 0,24 0,-24 0,24 0,-24 0,24 0,-24 0,24 24,0-24,0 23,0-23,0 0,0 24,24-24,-24 0,24 0,-24 0,0 0,24 0,-24 0,24 0,-1 0,-23-24,0 24,0-23,24 23,-24 0,0-24,0 24,0-24,-24 24,1 0,23 0,0 0,0 24,-24-24,24 0,0 24,0-24,0 23,0-23,0 0,0 24,24-24,-24 0,23 0,-23-24,0 1,0 23,0-24,0 24</inkml:trace>
  <inkml:trace contextRef="#ctx0" brushRef="#br0" timeOffset="65948">13216 9977,'0'0,"0"24,0-24,0 24,0 0,0 0,0 23,0 1,0 0,0-1,0 1,0-1,-24 1,24 0,0-1,0-23,0 0,0 47,0-47,0 0,0 0,0 23,0-23,0 0,0 0,0-24,0 24,0-1,24 1,-24-24</inkml:trace>
  <inkml:trace contextRef="#ctx0" brushRef="#br0" timeOffset="67260">13525 10120,'0'0,"0"24,-24-24,24 24,-23-24,23 48,0-48,0 23,-24 25,24-24,0 0,0 23,0 1,0-24,0-1,0 25,0-24,24 0,-24 0,0-24,23 23,1 1,-24-24,0 0,24 24,-24-24,0 0,24 0,-24 0,0 24,24-24,-1 0,-23 0,24 0,-24 0,24 0,-24 0,0-24,24 24,0 0,-24 0,23-24,-23 24,24 0,-24 0,24 0,0-24,-24 24,24-23,-24 23,23-24,-23 0,24 0,0 0,-24 0,24-23,-24 47,24-48,-24 24,0 1,0-1,0 24,0-48,0 48,0-24,0 1,0 23,-24-24,24 0,-24 24,24-24,0 24,0 0,-24 0,24-24,-24 24,24 0,0 0,-23-24,-1 24,24 0,-24 0,24-23,-24 23,24 0,-24 0,1 0,23 0,-24 0,24 0,-24 0,24 0,0 0,-24 0,0 0,24 23,-23-23,23 0,0 24,-24-24,24 0,0 24</inkml:trace>
  <inkml:trace contextRef="#ctx0" brushRef="#br0" timeOffset="69300">14192 10287,'0'0,"0"24,0-24,0 24,0-24,0 23,0 1,0 0,0 0,0-24,0 47,0-23,0 0,0 0,24-24,-24 48,0-48,24 23,-1 1,-23 0,24-24,-24 24,0-24,24 0,-24 0,0 24,24-24,0 0,-24 0,23 0,-23 0,24 0,-24-24,0 24,0-24,24 24,0-24,-24 24,24-24,-24 24,0-47,23 47,-23-48,0 48,0-24,0 0,24 1,-24-1,0 0,0 0,0 24,0-24,0 24,0-23,0 23,0-24,0 24,0 24,0-24,0 23,0 25,0-24,24 23,-24-23,24 48,-24-25,0 1,0 0,24-25,-24 49,23-48,-23 23,0-23,24 24,0-24,-24 23,0-23,24 0,-24 0,24-1,-24 1,0 0,0 0,0 0,0-1,0-23,0 48,0-48,0 24,-24 24,24-25,-48 1,48 0,-24 0,1 0,23-1,-24-23,24 0,-24 0,24 0,-24 0,0 0,24 0,-23 0,23 0,-24-23,24 23,0-24,0 24,-24-24,24 24,-24-24,24 0,0 1,0-1,0 24,0-48,0 24,0 0,0 1,24-1,0-24,-24 48,47-24,-47 1,24-1,0 0,0 24,-24-24,24 0,23 24,-47-23,48 23,-24-24,0 24,-1 0,1-24,0 0,24 24,-25 0,25-24,0 0,-24 24,-1 0,1 0,0-23,0 23,-24-24,0 24,24 0,-24 0</inkml:trace>
  <inkml:trace contextRef="#ctx0" brushRef="#br0" timeOffset="82059">18478 5215,'0'48,"0"-25,24 49,0-1,0 1,23-1,1 1,-48-1,47 24,-23-47,0-24,0 23,-24-23,24 0,0 0,-24-24,0 24,23-1,-23-23,0 24,24-24,-24 0</inkml:trace>
  <inkml:trace contextRef="#ctx0" brushRef="#br0" timeOffset="82659">19026 5263,'-48'23,"48"-23,-24 48,1-24,-25 0,24 23,0 1,-23-1,23 1,0-24,0 24,0-1,1 1,-1-24,0 23,0-47,24 48,-24-48,24 24,0-1,-23 1,-1-24,24 0,0 24,-24-24</inkml:trace>
  <inkml:trace contextRef="#ctx0" brushRef="#br0" timeOffset="83155">19478 5286,'0'0,"0"48,24-24,-24 23,0 1,24 0,-24-1,0 1,0 23,0 1,0-25,0-23,24 24,-24-24,0 23,0-23,0 0,24-24,-24 24</inkml:trace>
  <inkml:trace contextRef="#ctx0" brushRef="#br0" timeOffset="83707">19335 5620,'0'0,"0"0,24 0,-24 0,0 24,24-24,-24 0,24 0,-24 0,24 0,-1 0,-23 0,24 0,0-24,0 24,24-24,-25 24,1 0,0 0,0-24,0 24,-1 0,-23 0,24-24,0 24,-24 0,24 0,-24 0,24 0,-24 0,23 0,1 0</inkml:trace>
  <inkml:trace contextRef="#ctx0" brushRef="#br0" timeOffset="84979">20812 5096,'-24'0,"24"0,-24 0,-24 0,25 0,-1 0,-24 0,1 0,-1 0,0 0,25 0,-1 0,24 0,-24 0,0 0,24 0,0 24,-24-24,24 0,0 0,0 23,0 1,0 0,-23 0,23 0,0 23,0 1,0 0,0-25,0 1,0 24,0-48,0 24,0-24,0 0,0 23,0-46,23 23,-23-24,24 0,0 0,24 24,-25-24,1 1,24 23,-24 0,-1-24,1 24,-24 0,24 0,24 0,-48 0,23 0,-23 0,24 0,-24 24,24-24,-24 0,0 23,24-23,-24 24,0 0,0-24,24 24,-24 0,0-24,24 47,-24-23,0 0,0 24,-24-25,24 1,-24 24,0-24,24-1,-24 1,24-24,-47 48,47-48,-24 24,-24-1,24 1,1-24,-1 0,0 24,24-24,-24 0,24 0,-24 0,24-24,0 24,-23 0,23-24,-24 24,24 0,0-23,0 23,0-24</inkml:trace>
  <inkml:trace contextRef="#ctx0" brushRef="#br0" timeOffset="86251">21121 5215,'0'0,"0"24,-23 0,23-24,-24 23,24-23,0 24,0 0,0 0,0 0,0-1,0 1,0 24,0-1,0-23,24 24,-1 0,-23-25,0 1,24 24,0-24,0 23,-24-23,24 0,-1 23,1-47,-24 24,0-24,24 0,0 0,-24 24,0-24,24 0,-24 0,0-24,23 24,-23 0,0-24,24 24,-24-23,0 23,24 0,0-48,-24 48,24-24,-24 0,23 1,1-25,-24 24,24 0,0-23,-24-1,24 24,-24-23,24-1,-24 0,23 25,-23-49,0 48,0 24,0-47,0 23,-23 24,23-24,-24 0,24 24,0 0,0-24,-24 24,24 0,0 0,-24 0,24-23,0 23,-24 0,0 0,24 0,-23-24,23 0,-48 24,48 0,-24 0,24 0,-24 0,1 0,-1 0,0 0,24 0,-48 0,48 0,-23 0,23 0,-24 0,24-24,0 24,-24 0,0 0,0 0,24 0,-47 0,47 0,-24 0,24 0,-24 24,24-24,-24 0,24 0,-24 0</inkml:trace>
  <inkml:trace contextRef="#ctx0" brushRef="#br0" timeOffset="87339">22121 5477,'0'0,"24"0,-24 0,24 0,0-24,-24 24,24 0,-24-24,23 24,-23 0,0 0,24 0</inkml:trace>
  <inkml:trace contextRef="#ctx0" brushRef="#br0" timeOffset="87787">21979 5620,'0'0,"23"0,-23 0,24 0,24 0,-1 0,25 0,-48 0,-1 0,25 0,-24 0</inkml:trace>
  <inkml:trace contextRef="#ctx0" brushRef="#br0" timeOffset="88979">22598 5310,'0'0,"0"24,0 24,0-25,0 1,0 0,0 24,0-1,24-23,-1 24,-23-24,0-24,24 23,-24 1,24 0,-24-24,24 24,-24 0,0-24,24 0,-24 0,23 0,-23-24,24 0,0 24,-24-24,24 24,0-47,-1 23,1 0,-24-48,24 49,0-1,-24-24,0 24,0 1,0-1,0 24,0-24,0 0,24 24,-24 0,0 0,0 24,0-24,0 24,-24 0,24-1,0 25,0 23,24 1,-24-24,23 23,-23-23,24 23,0-23,-24-1,0 1,24 0,-24-25,0 25,0-48,0 24,0 23,0-47,0 24,0 0,0 0,0-24,-24 24,0-24,24 23,0-23,-24 24,1 0,-1-24,24 24,-24-24,24 0,-24 0,24 0,-47 0,47 0,-24 0,24 0,-24 0,24 0,0-24,-24 24,0-24,24 24,-23 0,-1-24</inkml:trace>
  <inkml:trace contextRef="#ctx0" brushRef="#br0" timeOffset="90171">19597 7215,'0'0,"24"0,0 0,0 0,0 0,23 0,-23 0,24 0,-1 0,25 0,-25 0,1 0,-24 0,0 0,-1 0,1 0,-24-24,24 24,-24 0,0 24,0 0,0 0,0 0,-24 47,24-23,0-1,-47 1,47-24,0 47,-24 1,24-25,-24 1,0-24,24 23,0 1,0 0,0-48,0 47,0-47,0 24,0-24,0 24,0-24,0 24,-24-24</inkml:trace>
  <inkml:trace contextRef="#ctx0" brushRef="#br0" timeOffset="90563">20431 7953,'-24'0,"24"0,-24 0,24 24,0-24,0 0,0-24,0 1,0 23,0-24</inkml:trace>
  <inkml:trace contextRef="#ctx0" brushRef="#br0" timeOffset="91754">21121 7144,'-23'0,"-1"0,24 0,-24 0,24 0,-48 0,24 0,-23 0,23 0,-24 0,25 0,23 0,-48 0,48 0,-24 0,24 0,-24 0,24 0,0 24,0-1,0 1,0 0,0 47,-24-23,24 0,0-1,0 1,0-24,0 23,0-23,0 0,0-24,24 0,-24 24,0-24,0-24,24 24,-24-24,0 24,24-24,0 1,23-1,-47 24,48-48,-24 48,23 0,1-24,0 24,-1-24,-47 24,48 0,-24 0,0 0,-1 24,1-24,0 24,-24 0,0 0,24-24,-24 47,24-47,-24 48,0-24,23 0,-23-1,0 1,0 24,0-24,-23-1,-1 1,0 0,0 24,0-48,-23 47,23-47,0 24,-23 0,23-24,0 0,0 0,24 0,-24 0,0 0,1 0,23 0,-24 0,24-24,-24 24,0-24,24 24,-24 0,24-23</inkml:trace>
  <inkml:trace contextRef="#ctx0" brushRef="#br0" timeOffset="92442">21812 7453,'0'0,"24"0,-24 0,24 0,-24 0,23 0,25-24,-48 24,48 0,-25-23,1 23,-24 0,0 0,24 0,-24 0,24 0</inkml:trace>
  <inkml:trace contextRef="#ctx0" brushRef="#br0" timeOffset="93066">21764 7644,'0'24,"0"-24,24 0,-24 0,24 0,-24 0,24 0,0 0,23 0,1 0,-1 0,1 0,0 0,-25 0,25 0,-48 0</inkml:trace>
  <inkml:trace contextRef="#ctx0" brushRef="#br0" timeOffset="93970">22288 7787,'0'23,"24"-23,-24 0,0 24,0-24,24 0,-24 24,0-24,0 24,24-24,-24 0,0-24,23 24,-23-24,0 24,0-24,0 24,24 0,-24-23,0 23,-24 0,24 0,0 23,0-23,0 24,0-24,0-24</inkml:trace>
  <inkml:trace contextRef="#ctx0" brushRef="#br0" timeOffset="94554">22645 6929,'0'0,"0"24,0-24,0 24,0 47,0-23,0 0,0 23,0 1,0-25,0 25,0-25,0 1,0 0,0 23,0-23,0-1,0-47,0 48,0-48,0 24</inkml:trace>
  <inkml:trace contextRef="#ctx0" brushRef="#br0" timeOffset="95634">23026 7168,'0'0,"0"23,-24 25,24-24,-23 23,23 1,0-24,0 23,0-23,0 24,0 0,0-25,0 1,0 0,0 0,23 0,-23-1,24 1,-24-24,24 24,-24-24,24 0,-24 24,24-24,-24 0,47 24,-47-24,24 0,24 0,-24 0,-1 0,-23 0,24-24,0 24,-24-24,24 24,-24 0,0 0,0-24,0 24,24 0,-24-24,0 1,0 23,0-24,0 0,24 0,-24 0,0-23,0 23,0 0,0 0,0 0,0 1,0-1,-24 0,24 0,-24 0,24 1,0-1,-24 24,24-24,0 24,-24-24,0 0,24 24,-23 0,23-23,0 23,-24 0,24 0,-24 0,0 0,24 0,-24 0,24 0,-23 0,23 0,-24 0,0 0,24 0,0 0,-24 0,24 23,0-23,0 0</inkml:trace>
  <inkml:trace contextRef="#ctx0" brushRef="#br0" timeOffset="97074">23503 7191,'0'0,"0"24,0 0,0 0,0 0,0 47,0-47,0 23,0-23,0 24,0-24,0 0,23-1,-23-23,0 24,0-24,24 0,-24-24,24 24,-24-23,0 23,24 0,-24-24,24 24,-1 0,1-24,-24 0,24 0,-24 24,24-24,0 1,-24-25,0 48,23-24,1-23,-24 23,0 0,0 0,0 0,0 1,0 23,0-24,0 24,0 24,0-24,0 23,0 1,0 0,0 24,0-1,24 25,-24-25,24 1,0 0,-24-1,0 1,24-1,-1 1,-23 0,0-25,24 1,-24 0,24 0,-24 0,0 0,0-1,0 1,0-24,0 24,0-24,0 24,0-24,0 24,0-1,0-23,0 24,-24-24,24 24,-24-24,24 24,-23 0,-1-24,0 0,-24 23,24-23,1 24,-25-24,24 0,0 0,1 0,-1 0,0 0,0 0,24 0,-24 0,1 0,23-24,0 24,0-23,0 23</inkml:trace>
  <inkml:trace contextRef="#ctx0" brushRef="#br0" timeOffset="108042">22931 9168,'0'0,"0"24,0-24,0 0,0 23,0 25,24 0,-24-25,24 25,-24 24,23-25,1-47,-24 48,24-1,0-23,-24 0,24 0,-24 0,24-1,-1-23,-23 0,0 0,24 0,-24-23,24-1,-24 24,24-24,0 24,-24-48,23 25,-23-1,24 0,0-24,-24 25,0-1,24-24,0 24,-24-23,0 47,0-24,0-24,24 24,-1 1,-23-1,0 24,0-24,0 24,0-24,0 0,0 24,0-23,0 23,0 0,0 23,0 1,0 0,0 24,24-1,0 48,-24-47,24 24,23 23,-23-24,0 1,0-25,0 1,-1 0,-23-1,24 1,-24-24,0 23,24 1,-24-24,0-1,0 1,0 0,0 0,0-24,0 24,-24 0,24-24,0 47,-24-47,24 24,0-24,0 24,-23 0,-1-1,0-23,0 24,0 0,1 0,-1 0,-24-1,1 1,-1 0,0 0,1 0,-25-24,25 24,-1-24,0 23,1-23,23 0,-24 24,48-24,-47 0,47 0,-24 0,24 0,-24 0</inkml:trace>
  <inkml:trace contextRef="#ctx0" brushRef="#br0" timeOffset="109233">21645 9358,'24'0,"-24"0,0 0,24 0,-24 0,24 0,-1 0,-23 0,24 0,0 0,0 0,24 0,23 0,-47 0,23 0,-23 0,24 0,-1 0,-23-24,0 24,24 0,-48 0,23 0,-23 0,24 0,-24 0,24 0,0 0,-24 0,24 0,-24 0,0-23,24 23</inkml:trace>
  <inkml:trace contextRef="#ctx0" brushRef="#br0" timeOffset="110649">21621 9668,'0'0,"0"0,24 0,-24 0,24 0,0 0,23 0,-23-24,48 24,-25 0,1 0,0 0,-1 0,1 0,-1 0,1 0,-48 0,24 0,0 0,-1 0,-23-24,0 24,24 0,0 0,0 0,-24 0,24 0,-24 0,24 0,-24 0,0 0,23 0</inkml:trace>
  <inkml:trace contextRef="#ctx0" brushRef="#br0" timeOffset="121809">19693 9334,'0'0,"0"-23,0 23,0-24,0 0,0 24,-24-24,24 24,0-47,0 47,-24-24,24 24,0-24,0 24,0-24,0 0,0 24,0-23,0 23,0 0,24 0,-24 0,0-24,24 24,-1 0,25 0,-24 0,23 0,-23 0,0 0,0 0,0 0,-1 0,1 0,-24 0,24 0,0 0,-24 0,24 0,-24 0,0 0,0 24,0-24,24 23,-24-23,0 24,0 0,0 0,0 23,0 1,0-24,0 23,0 1,-24 24,24-1,0 0,0 1,0-25,-24 1,24 0,0-24,0 23,0 1,0-24,-24-1,24 25,0-48,0 24,0 0,0-1,0-23,0 24,0-24,0 24,0-24,0 24,0 0,0-24,0 0,0-24,24 0</inkml:trace>
  <inkml:trace contextRef="#ctx0" brushRef="#br0" timeOffset="123433">20788 9073,'-24'0,"0"0,0 0,-23 0,23 0,0 0,-23 0,-1 0,48 0,-24 0,-23 0,23 0,24 23,-48-23,48 0,0 0,-24 0,24 24,0-24,0 0,0 24,0 0,0-24,0 24,0-1,0 1,0 0,0 0,0 0,0-1,0-23,24 48,-24-48,0 24,0-24,24 0,-24 24,0-24,0 0,24 0,0 0,-24 0,23-24,1 24,0-24,24 24,-25 0,25 0,-24 0,23 0,-23 0,0 0,0 0,0 0,0 0,-24 24,23-24,1 24,0-24,-24 24,24-1,0 1,-1 0,-23-24,0 24,24-24,-24 24,0-24,0 23,0 1,0 0,0-24,0 24,0 0,0-1,-24 1,24 0,-23 24,23-24,-24-24,0 47,0-23,0 24,24-25,-47 1,47 0,-48 0,48 0,-24-24,0 23,24-23,-23 0,23 0,-24 0,24 24,-24-24,0 0,24 0,-24 0,24 0,-23 0,23-24</inkml:trace>
  <inkml:trace contextRef="#ctx0" brushRef="#br0" timeOffset="124521">19359 11787,'0'24,"24"-24,24 48,-25-25,1 1,0 0,24 0,-24 0,23 23,-23-23,0 0,23 0,-47 23,48-23,-24 0,0-24,-1 24,1 0,-24-1,24-23,-24 24,24-24,0 0,-24 24,0-24,23 0</inkml:trace>
  <inkml:trace contextRef="#ctx0" brushRef="#br0" timeOffset="125161">19812 11763,'0'0,"-24"24,24 0,-48 0,48 0,-24 23,1-23,23 0,-48 23,24 1,24-24,-47 24,47-48,-24 47,0-47,24 24,-24 0,24 0,-24-24,24 23,0-23,-24 0,24 24,-23-24,23 0,0 0,-24 0,24 24,0-24,0 0,-24 0</inkml:trace>
  <inkml:trace contextRef="#ctx0" brushRef="#br0" timeOffset="125849">20074 11906,'23'0,"-23"0,24 0,-24 0,48 0,-48 0,24 0,-1 0,1-24,0 24,-24 0,48 0,-48 0,24-23,23 23,-23 0,0 0,-24 0,0 0</inkml:trace>
  <inkml:trace contextRef="#ctx0" brushRef="#br0" timeOffset="126624">20193 12121,'0'0,"23"0,-23 0,24 0,-24-24,24 24,0 0,-24 0,24-24,0 24,-1 0,1 0,0 0,0 0,-24 0,0 0,24 0,-24 0,23 0,-23 0,24 0,0 0,-24 0,24 0</inkml:trace>
  <inkml:trace contextRef="#ctx0" brushRef="#br0" timeOffset="129729">20859 11406,'0'0,"24"-24,-24 24,24 0,-24 0,0 0,0-23,24 23,0-24,-24 24,23 0,-23 0,48-24,-48 24,24 0,-24 0,24 0,-24 0,24 0,-1 0,-23 0,24 0,-24 0,48 24,-48 0,24-24,-1 47,1-23,-24 24,48-25,-48 1,24 24,-1-24,-23-1,24 1,-24-24,24 48,-24-48,0 24,0 23,0-47,0 48,0-24,0-24,0 24,0-24,-24 23,24 1,-24-24,24 0,0 24,-23 0,23 0,-24-1,0-23,24 24,-24 0,24-24,-24 24,1-24,-1 0,24 24,0-24,-24 0,24 0,0 0,-24 0,24 0,-24 0,1-24,23 0,0 24,0 0,0-24,0 24,0-24,0 24,0-23,0-1,0 24,0-24,23 24,-23 0,24 0,-24-24,24 24,-24 0,48-24,-48 24,23 0,-23-23,24 23,0 0,-24 0,24 0,-24 0,0 0,0 23,24-23,-24 0,0 24,23-24,1 0,-24 0,0 0,24 0,-24 0,24 0,-24-24,0 24,24-23,-1 23</inkml:trace>
  <inkml:trace contextRef="#ctx0" brushRef="#br0" timeOffset="131304">22336 11216,'0'-24,"-24"24,0 0,0 0,0-24,-23 24,-1 0,-23 0,47 0,-24 0,25 0,-25 0,24 24,0-24,-23 24,23-24,0 0,24 0,-24 0,24 23,-24-23,24 0,-23 0,23 0,0 24,0-24,0 24,0 0,0 0,0-24,0 47,0-23,0 24,0-24,0 23,23-23,1 24,-24-25,0 25,24-48,-24 48,0-48,24 24,-24-24,24 0,-24 0,0-24,24 24,-1-24,1 0,48 0,-25 0,1 24,-1-23,1-1,23 0,-47 24,24 0,-24 0,0 0,-24 0,23 0,1 0,-24 0,0 0,0 24,24-24,-24 0,0 24,0-24,24 23,0 1,-24 0,0 0,0 0,0 23,0-23,0-24,0 48,0-48,0 24,0-1,-24-23,0 48,24-48,-24 24,24 0,-47-1,47-23,-48 48,48-48,-24 24,0-24,0 24,-23-24,47 24,-24-24,-24 0,25 0,-1 0,24 0,-24 0,0 0,0 0,1 0,23 0,-24 0,0 0,0 0,24 0,-24-24,24 24,-23 0,23-24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2:12:50.69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5715 7834,'0'0,"-24"0,0 0,0 0,-47 0,23 0,0 0,25 0,-1 0,-24 0,24 0,1 0,-1 0,24 24,-24-24,24 24,-24-24,0 24,24 0,0-1,0-23,0 24,-23-24,23 24,0-24,0 24,0 0,0-24,0 23,0-23,0 24,0-24,0 0,23 0,-23 24,0-24,0 24,24-24,-24 0,0 0,24 24,-24-24,24 0,0 0,-24 23,23-23,1 0,0 24,0-24,-24 24,47-24,-47 0,24 24,0-24,0 0,0 24,0-24,-24 24,23-24,1 0,-24 23,0-23,24 0,0 24,-24 0,0-24,0 24,24 0,-24-1,23 1,-23 0,24 24,-24-1,0-23,0 0,0 24,0-48,0 23,0 25,-24-24,24 0,-23-1,23 1,0 0,-24-24,0 24,24-24,-24 24,24-1,-24-23,24 0,0 0,-23 0,-1 24,24-24,-24 0,24 0,-24 0,24 0,-24 0,0 0,24-24,0 24,-23-23,23 23,-24 0,24-24,-24 24,0 0,24-24,-24 24,24-24,0 0,-23 24,23 0,0-23,0 23,-24 0,24-24,-24 24,24-24,0 0,0 24,0 0,0-24,0 24,0-47,0 47,0-24,24 24,-24-24,24 0,-24 0,23 24,1-23,-24 23,24-24,-24 24,24-24,-24 0,24 24,-1-24,-23 24,24-47,-24 47,0-24,24 24,-24-24,0 24,24-24,-24 1,24 23,-24-24,0 24,0-24,24 24,-24-24,0 0,0 24,0 0,23-24,-23 24,0-23,0 23,0 0,24-24,-24 0,0 24,24 0,-24-24,0 24,0-24,24 24,-24-23,0 23,0 0,0-24,0 0,0 24,24 0,-24-24,0 24,0-24,0 24,0-23,-24 23,24-24,-24 24,24 0,0 0,-24 0,24 0,0-24,-24 24,24 0,-23 0,-1 0,24 0,-24 0,24 0,0 0,-24 0,24 0,-24 0,0 0</inkml:trace>
  <inkml:trace contextRef="#ctx0" brushRef="#br0" timeOffset="3008">4738 9977,'0'0,"0"24,0-24,0 24,0 0,0 0,0 23,0 1,0 0,0-1,0 1,0-1,0 1,0 0,0 23,0-47,0-24,0 48,0-1,0-23,0 0,0 23,0 1,0-48,0 48,0-48,0 23,0-23,0 24,0-24,0 24,0 0</inkml:trace>
  <inkml:trace contextRef="#ctx0" brushRef="#br0" timeOffset="4920">5119 10239,'0'0,"0"0,24 0,-24-23,0-1,0 24,0-24,24 24,-24-24,24 24,-24-48,0 48,24-23,-24-1,0 0,23 24,-23 0,0-24,24 24,0 0,-24-24,24 24,-24 0,24 0,-24 0,0 0,23 0,1 24,-24-24,0 24,24-24,-24 24,0-24,24 0,-24 24,0-1,0 1,0-24,0 24,24 0,-24 0,0 0,0-1,0 1,0 0,0 0,0 0,-24-1,24 1,-24 24,24-48,-24 47,24-47,-24 24,24-24,-23 48,23-48,0 24,0-24,0 24,-24-24,24 0,-24 47,24-47,0 24,-24 0,24 0,0-24,-24 23,24 1,0 0,-23 0,-1-24,24 24,0-1,0-23,0 24,0-24,0 24,-24-24,24 0,0 24,0-24,0 24,0 0,0-24,0 0,24 0,-24 0,24 0,-24 0,23 0,1 0,0 0,0 0,0 0,-1 0,1 0,0 0,-24 0,24 0,-24 0,24 0,-24 0,23 0,1 0,-24 0,24 0,-24 0,24 0,-24 0,24 0,-24 0,24 0,-1 0,-23 0,24 0,-24 0,24 0,-24 0,0-24,24 24,0 0,-24 0,0-24,23 24,-23 0,0 0,24 0</inkml:trace>
  <inkml:trace contextRef="#ctx0" brushRef="#br0" timeOffset="11760">4405 12859,'0'-24,"24"24,-24-24,0 24,24-24,-24 0,23 1,1-1,0 24,0-48,0 24,-24 1,23 23,1-24,0 24,-24 0,24 0,-24-24,24 24,-1 0,-23 0,24 0,-24 0,0 0,24 24,-24-24,0 24,24-1,0 1,-24 24,24-24,-24-1,23 25,-23 24,0-25,0 1,0-1,0 1,0 0,0-1,0 1,-23 0,-1-25,0 25,0-24,0 0,0-1,1 1,-25-24,24 24,0 0,1-24,-1 24,0-24,0 23,0 1,-23-24,-1 0,24 24,-23 0,23-24,24 0,-48 24,48-24,-24 0,24 0,-23 24,-1-24,24-24,0 0,0 24,0-24,0 24,0-48,0 48,24-23,-24-1,23 0,-23 24,24 0,0-24,-24 24,24 0,-24 0,24 0,0 0,-1 0,-23 24,0-24,24 0,-24 24,24-24,0 47,0-47,-1 48,1-48,0 24,0-24,0 24,-1 23,25-47,-48 24,24-24,23 48,-23-24,0-24,0 0,-24 23,24-23,-24 0,24 0,-24 0,23 0,1 24,-24-24,24 0,0 0,-24 0,24 0,-1 0,-23 0,24 0,-24-24,0 1,0 23,0 0,0-24,0 24,24-24,0 0</inkml:trace>
  <inkml:trace contextRef="#ctx0" brushRef="#br0" timeOffset="13519">5381 12787,'0'0,"-24"0,24 0,0 0,-23 0,-1 24,24-24,-24 24,24-24,-24 24,0 0,24-24,0 23,-23 25,23-48,0 48,-24-25,24 1,0 0,0 0,0 0,0 23,0 1,0-24,0 0,0-1,0 25,0-24,24 0,-1 23,-23-47,24 48,-24-48,0 24,24-1,0 1,-24-24,0 24,24-24,-24 0,0 24,23-24,-23 24,24-24,-24 24,24-24,0 0,-24 0,24 23,-24-23,23 0,-23 0,24 0,0 0,-24 0,24 0,0 0,0 0,-1-23,-23 23,24-24,-24 24,24 0,0 0,-24-24,24 24,-24 0,0-24,23 24,-23-24,0 24,24 0,-24-24,24 24,-24-23,0 23,0 0,0-24,0 0,0 24,24 0,-24-24,0 24,0-24,0 24,0-23,0-1,0 24,0-24,0 24,0-24,0 0,-24 1,24 23,0-24,0 0,-24 24,24-24,0 0,0-23,-24 47,24-24,0 0,-23 24,-1-24,24 0,0 1,-24 23,24-24,-24 0,24 24,0-24,0 24,-24-24,1 24,23 0,0 0,0-23,-24 23,24 0,0-24,-24 24,24 0,0 0,-24 0,24-24,-24 24,24 0,-24 0,24 0,0 0,-23 0,23-24,0 24,-24 0,24 0,-24 0,0 0,24 0,0 0</inkml:trace>
  <inkml:trace contextRef="#ctx0" brushRef="#br0" timeOffset="20111">8477 7977,'0'0,"0"-24,0 24,0-23,0 23,0-24,-24 24,24-24,-24 24,24-24,-24 24,24 0,0 0,-23 0,23-24,-24 24,0 0,24 0,-24 0,24 0,-47 0,47 0,-24 0,0 24,24-24,-24 24,0-24,24 48,-47-48,47 47,-24-47,24 24,0 0,0 0,-24-1,24 1,0 0,0-24,0 24,0 0,0-1,0-23,0 24,24 0,-24-24,0 24,24 0,-24-24,0 0,24 0,-1 24,-23-24,24 0,-24 0,0 0,24 0,-24 0,24 0,0 0,-24-24,23 0,1 24,0-24,-24 0,24 24,-24-24,24 24,-24-23,23-1,1 0,-24 24,0-24,0 24,24-24,-24 24,0-23,0 23,0-24,-24 24,24 0,0 24,0-24,0 47,0-23,0 24,0-1,0-23,0 24,0-1,0-23,0 24,0-24,24 23,-24-23,0 0,0 23,24-23,-24 0,0 0,0 0,0 0,0-1,0 1,0 0,0-24,24 24,-24-24,0 24,0-24,0 23,0-23</inkml:trace>
  <inkml:trace contextRef="#ctx0" brushRef="#br0" timeOffset="20535">8882 8620,'-24'0,"24"24,0-24,-24 0,24 24,0-24,0-24,0 0,0 24,0-24,0 0</inkml:trace>
  <inkml:trace contextRef="#ctx0" brushRef="#br0" timeOffset="21823">9096 7977,'0'0,"0"0,24 0,-24-24,0 24,24 0,-24-23,23 23,1-24,0 0,0 24,23-24,-23 0,0 24,24-24,-48 24,47-23,-47 23,24 0,0 0,0 0,-24 0,24 0,-24 0,0 0,23 23,-23-23,0 24,0-24,24 48,-24-24,24 0,-24 23,0-23,0 0,0 23,0-23,0 48,0-49,0 1,-24 24,24 0,-24-48,24 23,0 25,0-48,0 24,-23 0,23-1,-24 1,24 0,0 0,0-24,0 47,-24-47,24 24,0-24,0 24,0-24,0 24,0 0,0-24,-24 0,24 24,0-24,0 23,0-23,-24 0,24 24,0 0,0-24,0 0,0-24,0 24,24 0,-24-24,24 24,0-23,0 23,23 0,-23 0,-24-24,48 24,-24 0,-24 0,23 0,1 0,0 0,0 0,23 0,-47 24,24-24,0 0,0 0,-24 0,24 0,-24 0,23 0,1 0,0 0,-24-24,0 24,24 0,-24-24,0 24,0-24,24 24,-24 0,0-24,0 24,0-24</inkml:trace>
  <inkml:trace contextRef="#ctx0" brushRef="#br0" timeOffset="23807">8906 10096,'-24'0,"0"0,0 0,-24 24,1-24,23 0,-24 24,-23-24,47 0,-47 0,23 0,0 0,1 0,-1 0,24 0,1 0,-1-24,24 24,-24 0,24 0,0 0,0 24,0-24,0 24,0 47,0-23,0 0,0-1,0 1,0-1,0 1,0-24,0 0,24 0,-24-24,0 23,0-23,24 0,-24-23,0 23,23-24,1 0,0 0,0 24,0-24,-1 24,1-24,0 24,0 0,-24 0,24 0,-24 0,0 0,23 0,-23 24,24-24,-24 24,24 24,-24-1,48-23,-24 24,-24-24,23-1,-23 25,0-24,24 0,-24 23,0-47,0 24,0 24,0-24,0-1,0 25,-24-48,1 24,23 0,0-1,-24-23,24 0,0 24,-24-24,0 24,24-24,-24 0,24 24,-24-24,24 24,-23-24,-1 0,24 0,-24 0,24 0,-24 0,24 0,-24 0,1 0,23 0,-24 0,24-24,0 24,-24 0,24-24,0 24,-24 0,24 0,0-24,-24 24,24 0,-23 0,23 0,0-24,-24 24,24 0,0 0,-24 0,24 0,0-23,0 23</inkml:trace>
  <inkml:trace contextRef="#ctx0" brushRef="#br0" timeOffset="24838">9167 11097,'-23'0,"23"-24,23 24,-23-24,0 24,0-24</inkml:trace>
  <inkml:trace contextRef="#ctx0" brushRef="#br0" timeOffset="27374">10168 9858,'-24'0,"24"0,-24 0,0 24,0-24,0 0,1 24,-25-24,0 0,1 0,23 0,0 0,-23 0,23 0,0 0,0 0,-23 0,23 0,0 0,0 0,0-24,0 24,24 0,-23 0,23 0,0 0,0 24,0-24,0 24,-24-24,24 47,0-47,0 24,-24 24,24-48,0 24,0-24,0 23,0 1,0-24,0 24,0-24,0 24,0-24,0 24,0 0,0-24,0 0,0 23,24-23,-24 0,0 24,0-24,0 0,0 24,0 0,24-24,-24-24,0 0,0 24,0 0,23-24,-23 24,24-23,0 23,-24-24,24 0,0 24,0 0,-1-24,-23 24,24 0,0 0,0 0,-24 0,47 0,-47 0,24 0,-24 0,24 0,-24 0,24 0,0 0,-24 0,0 0,23 0,-23 24,0-24,0 0,24 0,-24 24,0-24,0 0,24 0,-24 24,0-24,24 23,0 1,-24-24,0 24,23 24,-23-48,24 23,-24 1,24 0,-24 0,0 0,0-24,24 23,-24-23,0 24,0-24,0 24,0 0,0-24,0 24,0-24,0 24,-24-24,24 0,-24 0,24 23,0 1,-24-24,24 24,-23-24,23 0,-48 24,48-24,-24 0,0 24,1-1,-1-23,0 0,24 24,-24-24,24 0,-24 0,24 0,-23 0,23 0,-24 0,0 0,24 0,-24 0,24 0,-24 0,24 0,0-24,-23 24,23-23,-24 23</inkml:trace>
  <inkml:trace contextRef="#ctx0" brushRef="#br0" timeOffset="29558">8810 12597,'0'0,"0"0,24 24,-24-1,24 1,0 24,0-24,-1-1,1 25,24-24,-48 24,47-25,-23 1,0 0,-24 0,48 0,-25-1,1 1,0 0,-24 0,24-24,0 24,-24-1,23 1,-23-24,24 24,-24-24,24 24,0-24,-24 24,24 0,0-24,-24 47,23-47,1 24,0-24,-24 0,0 24,24 0,-24-24,0 0</inkml:trace>
  <inkml:trace contextRef="#ctx0" brushRef="#br0" timeOffset="30342">9286 12716,'-23'24,"-1"-24,0 23,0 1,0 0,-23 0,23 24,0-25,0 1,-23 0,47 0,-24 23,0-47,0 24,1 0,23 0,-24 0,24-1,-24-23,0 48,24-48,0 24,-24-24,24 24,0-24,0 24,-24-24,24 23,0 1,0-24,-23 0,23 24,0-24,0 24,-24-24</inkml:trace>
  <inkml:trace contextRef="#ctx0" brushRef="#br0" timeOffset="51237">12049 7620,'24'0,"-1"0,1 0,0 0,0 0,0 0,23 0,-23 0,24 0,-25 0,25 0,-24 0,24 0,-1 0,1-24,-24 24,-1 0,1 0,-24 0,24 0,-24-24,0 24,0 24,0-24,0 24,-24-24,0 48,24-1,-23 1,-25-1,48 1,-24 0,0-1,1 1,-1 0,24-1,-24 1,24-1,0 1,-24 0,0-1,24-23,0 24,-24-24,24-1,0 1,0 24,0-48,0 24,0-24,0 23,0 1,0 0,0-24,0 24,0-24</inkml:trace>
  <inkml:trace contextRef="#ctx0" brushRef="#br0" timeOffset="52965">12954 7715,'0'0,"23"-24,-23 1,24 23,-24-24,24 24,0-24,-24 24,24-24,-24 24,23-24,-23 24,48 0,-48 0,24-23,-24 23,24 0,0 0,-24 0,23 0,-23 0,24 0,-24 0,0 0,48 23,-24-23,-1 24,1 0,0 0,0-24,0 24,0-1,-24 1,23 0,-23 0,0-24,0 47,24-47,-24 24,0 0,0 0,0 0,0 0,-24-1,1 1,23 0,-24 0,0 0,0-1,24-23,-24 24,0 0,1 0,23-24,-24 0,0 24,24-24,-24 0,24 0,-24 0,24 0,0 23,0-23,0-23,24-1,-24 24,24-24,-24 24,24 0,-24-24,47 24,-47 0,24 0,24 0,-48 0,24 0,0 0,-1 0,-23 0,24 24,-24-24,24 24,0-24,0 0,-24 24,0-24,23 23,-23 1,0 0,24-24,0 48,-24-48,0 24,0-1,0 1,0 0,0 0,0 0,0-1,0 1,0 0,0 0,0-24,0 24,-24-1,0 1,24-24,0 48,-23-48,23 24,0-24,-48 24,48-24,-48 23,48-23,-23 0,-49 24,72-24,-48 0,1 24,-1-24,1 0,-1 0,24 0,0 0,0 0,1 0,-1 0,24 0,-24 0,0 0,0 0,1 0,23-24,-48 24,48-24,-24 24,0-23,1 23,-1 0,24-24,0 24,-24 0,24-24,0 24,0 0,0-24,0 24,0-24</inkml:trace>
  <inkml:trace contextRef="#ctx0" brushRef="#br0" timeOffset="53829">14120 8692,'0'0,"0"0,0 23,0-23,0 24,24-24,-24 0,0 24,0-24,0 0</inkml:trace>
  <inkml:trace contextRef="#ctx0" brushRef="#br0" timeOffset="55397">14549 7549,'-24'23,"24"1,-24 24,24-24,0-1,-23 25,23 0,-24-25,24 25,0-24,0 24,-24-25,24 25,0-24,0 23,0-23,-24 24,24-1,0-23,0 24,0-24,0 23,0-23,0 24,0-24,0-1,24 1,-24-24,0 24,24 0,-24 0,0-24,24 23,-1-23,-23 24,24-24,-24 0,24 24,-24-24,24 0,0 24,-24-24,23 0,1 0,-24 0,48 0,-48 0,24 0,0 0,-1 0,1 0,-24-24,24 24,0-24,0 24,-24 0,23 0,-23 0,0-24,0 24,24 0,-24-47,24 47,-24-24,24 24,-24-24,0 0,0 24,0-23,0 23,0-24,0 24,0-24,-24 24,24-24,-24 24,24 0,-24 0,24 0,0-24,-23 24,23 0,-24 0,0 0,24 0,-24 0,24 0,-24 0,24 0,-23 0,-1 0,24 0,-24 0,24 0,0 0,-24 0,24 24,0-24,0 0,-24 0,24 24,0-24,-24 0,24 24,0-24,0 24,0-1,0-23,0 24,0 0,0 0,0-24,0 24,0-24,0 23,0-23,0 24,0 0,0-24,0 0</inkml:trace>
  <inkml:trace contextRef="#ctx0" brushRef="#br0" timeOffset="62053">12501 9977,'-24'48,"24"-48,-23 48,23-48,-24 23,0 1,24 0,-24 0,24 0,-24 0,0-1,24 25,-23-24,-1 47,0-23,24-1,-24 1,24 0,-24-1,24 1,0-24,0 23,0 1,24-24,0 0,0 23,0-47,23 48,-23-48,24 48,-1-25,-23 1,0 0,24 24,-25-48,25 47,-48-47,24 0,0 0,-24 24,0-24,24 0,-1 0,-23 0,24 0,-24 0,0-24,24 24,-24-24,24 24,-24-23,24 23,-24 0,0-24,0 24,0 0,0-24,0 0,0 24,0-24,0 24,0-23,0 23,-24 0,24-24,0 0,-24 24,24-24,0 24,0-24,-24 24,24 0,-24-24,24 1,0 23,-23 0,-1-24,24 24,-24 0,24 0,0 0,-24 0,24 0,-24 0,0 0,24 0,-23 0,23 0,0 0,0 24,0-24,-24 0,24 23,0-23,0 0,0 24,0-24,0 24,0 0,0 0,0-24,0 24,0-1,0-23,0 24,0-24,0 0,24 0</inkml:trace>
  <inkml:trace contextRef="#ctx0" brushRef="#br0" timeOffset="64004">13620 10025,'-23'0,"23"24,-24-24,24 24,-24-24,24 23,-24 1,24 0,-47-24,47 48,-24-24,-24 23,48-47,-24 24,24 24,-47-25,47 25,0-48,-24 24,0 47,24-47,0 0,-24 24,24-1,0-47,0 24,0 24,0-25,0-23,0 48,0-24,24 0,-24-24,0 23,24 1,-24 0,0-24,24 24,-1-24,-23 24,24-24,-24 24,48-24,-48 23,24-23,-24 0,47 24,-47-24,24 0,0 0,0 24,23-24,-23 0,0 0,0 0,23 0,-23 0,0 0,0 0,0 0,-1-24,1 24,-24-24,24 24,-24 0,24 0,-24-23,0 23,0-24,24 24,-24-24,0 24,0-24,0 24,0-24,0 24,0-24,0 1,0 23,0-24,0 24,-24 0,0-24,24 24,0 0,0-24,-24 0,24 24,0 0,-24 0,24 0,0-23,-23 23,-1 0,24 0,-24 0,24 0,-24 0,24 0,-24 0,1 0,23 0,0 0,-24 23,24-23,0 0,-24 0,24 24,0-24,0 24,0-24,-24 24,24 0,0-24,0 23,0-23,0 24,0-24,0 24,0 0,0-24,0 24,0-24,0 0,0 24,0-24,24 0,-24 23,0-23,0 24,0-24,24 0,-24 24,0-24,0 0,0 24,24-24,-24 0,0 0,-24 0,0 0</inkml:trace>
  <inkml:trace contextRef="#ctx0" brushRef="#br0" timeOffset="87971">12096 12597,'24'0,"-24"24,24 23,-24 1,0 47,0-47,0 23,24 1,0-1,-1 0,-23-23,0 24,0-25,24 1,-24-24,24 23,-24 1,0-24,24-1,-24 25,0-24,0-24,0 24,0 0,0-24,0 0,0 23,0-23,0 24,0-24</inkml:trace>
  <inkml:trace contextRef="#ctx0" brushRef="#br0" timeOffset="89475">12501 12716,'24'0,"-24"0,0-24,24 0,0 24,-24-24,0 24,23-23,1-1,0 0,0 0,0 0,0 1,-1-1,-23 24,24 0,-24-24,24 24,0 0,0 0,-24 0,23 0,1 0,0 24,0-24,-24 24,24-24,-1 23,-23 1,0-24,0 24,24-24,-24 48,0-48,0 23,0 25,0-48,0 24,-24 0,24-1,-23 25,23-24,-48 0,48 0,-24-1,0 1,-23 0,47 0,-24-24,0 0,0 24,24-1,-23-23,23-23,0 23,23-24,1 0,0 0,24 0,-1 1,-23-1,47 24,-23 0,0 0,-1 0,-23 0,24 0,23 0,-47 24,0-1,0-23,-24 24,23-24,1 24,-24-24,0 48,0-48,0 23,0 25,0-24,0 23,0-23,0 24,-24-24,1 23,-1 1,24-24,-24 0,0 23,24-47,-24 48,1-48,-1 24,0-1,0 1,0-24,0 0,1 24,-1-24,24 24,-24-24,0 24,-23-24,47 0,-24 0,0 0,0 0,0 0,1 0,23 0,-48 0,48 0,0-24,0 0,0 24,24 0,0-24,-1 0,49-23</inkml:trace>
  <inkml:trace contextRef="#ctx0" brushRef="#br0" timeOffset="91419">13954 12216,'-24'0,"24"0,-24 0,0 0,24 0,0 0,-24 0,24 0,0 24,-23-24,23 0,0 0,-24 0,0 23,24-23,-24 0,0 24,24-24,-23 24,-1 0,24-24,-24 24,24-24,-24 23,24-23,0 48,-24-48,1 24,23 0,0 0,0-1,0-23,0 24,0 0,0 0,0-24,0 24,0-24,0 47,23-47,-23 24,24-24,-24 24,48 0,-48-24,47 23,-23-23,-24 0,48 0,-48 24,24-24,23 0,-23 0,0 0,0 0,0 0,-1 0,-23-24,24 1,0 23,0-24,0 0,-24 0,0 0,23 24,1-47,-24 47,0-24,0-24,0 25,0-1,0 24,0-24,0 0,0 0,0 24,0-24,0 24,0-23,0 23,-24 0,24-24,-23 24,23 0,0 0,0 24,-24-24,24 0,0 23,0 25,0-48,0 48,0-1,0 1,0 0,0-1,0 1,0-24,24 47,-1-23,-23-24,0 23,0 1,24-1,-24-23,24 24,-24-1,0-23,24 0,-24 0,0 0,0 0,0-1,0-23,0 48,0-48,0 24,0 0,0-1,24-23,-24 24,0 0,0-24,0 24,0 0,0-24,0 23,0-23,0 0</inkml:trace>
  <inkml:trace contextRef="#ctx0" brushRef="#br0" timeOffset="91978">14763 13406,'-23'0,"-1"0,24 0,0-23,0-1,0 24,0-24,0 24,24 0,-24-24</inkml:trace>
  <inkml:trace contextRef="#ctx0" brushRef="#br0" timeOffset="93906">15192 12359,'-24'0,"24"0,-24 23,24-23,-23 24,23 0,0 0,-24 24,24-25,-24 1,0 24,24-24,0 23,0-23,0 47,-24-47,24 24,0 0,0-1,0 1,0-1,0-23,0 0,0 24,0-25,0 1,24 24,-24-48,0 24,24 0,0-1,-24-23,24 24,-1-24,1 24,0 0,-24-24,48 24,-48-24,23 0,1 0,0 23,24 1,-25-24,1 0,24 0,-24 0,0 0,-1 0,25 0,-24 0,0 0,-1 0,25-24,-48 1,48 23,-48-24,24 0,-1 0,1 0,-24 1,24 23,0-48,-24 48,0-24,0 24,0-24,0 24,0-24,0 1,0 23,0-24,0 24,0-24,0 24,-24 0,24-24,-24 0,24 24,-24-23,24 23,-23 0,23-24,-24 24,0 0,0 0,24-24,-48 24,48 0,-23-24,-25 24,24 0,0 0,1 0,-1 0,0 0,24 24,-24-24,24 0,-24 24,0-24,24 24,-23-1,23 1,0-24,0 24,0 0,0 0,0-1,0-23,0 48,0-48,0 24,0 0,0 0,0-1,23-23,-23 24,0 0,0-24,24 24,-24-24,0 0,24 0,-24 24,24-24,-24 0,0 0,24 0,-24 23,0-23,-24 0</inkml:trace>
  <inkml:trace contextRef="#ctx0" brushRef="#br0" timeOffset="107866">5881 15383,'0'0,"0"-24,0 24,24-24,-24 0,24-23,0 23,0 0,-1 0,1 1,0 23,-24-24,48 24,-48-24,23 0,-23 24,48 0,-48-24,24 24,-24 0,24 0,-24 0,23 0,1 0,-24 0,0 0,24 0,-24 24,0 0,24-24,-24 48,24-48,-24 23,24 1,-24 24,0-24,0-1,23 25,-23-24,0 0,0 47,0-47,0 0,0 23,-23 1,-1 0,0-1,24-23,-24 24,0-25,0 25,1-24,-1 0,0 0,24-1,-48 1,48 0,-47 0,23 0,-24-24,48 23,-23-23,-25 24,48-24,-48 0,48 24,-23-24,-1 0,24 0,-24 0,0 0,24 0,-24 0,24-24,0 24,0-24,-24 1,24-1,0 0,0 0,0 0,0 1,0-25,0 48,24-24,-24 24,24-24,0 0,0 24,0 0,-1 0,1 0,24 24,-24 0,23 0,1 0,-1 0,-23-1,24 1,-24 0,23 0,-23 23,0-23,24-24,-25 24,1-24,-24 24,24 0,-24-24,24 0,0 0,-24 0,23 0,-23 0,24 0,-24-24,0 24,48-24,-24-24</inkml:trace>
  <inkml:trace contextRef="#ctx0" brushRef="#br0" timeOffset="109057">6881 15264,'0'0,"-23"0,-1 24,0-1,24 1,-24-24,24 24,-24 0,1 0,23-24,0 23,-24 1,24 0,0 0,0 0,0 0,0-1,0 1,0 0,0 24,24-25,-1 1,-23 24,24-24,-24-1,24 1,0 0,-24 0,0-24,24 24,-1 0,1-24,-24 23,24-23,0 0,0 24,-24-24,23 0,1 24,0-24,0 0,-24 0,48 0,-25 0,-23 0,48 0,-24 0,0-24,-24 24,23-24,-23 24,24 0,-24 0,24-23,-24 23,0 0,0-24,24 24,-24-24,24 0,-24 0,0 24,0-47,0 23,0 0,0-24,0 25,0-1,0 0,-24-24,24 25,0-1,0-24,-24 48,24-24,0 0,-24 1,0-1,24 24,0-24,-23 24,23 0,-24-24,24 0,0 24,-24 0,0 0,24-23,-24 23,24 0,-23 0,23 0,-24 0,0 0,24 0,-24 0,24 0,-24 0,24 0,0 0,-24 0,24 23,0-23,-23 0,23 24</inkml:trace>
  <inkml:trace contextRef="#ctx0" brushRef="#br0" timeOffset="110066">7596 15383,'0'0,"0"0,24 24,-24-24,23 23,1 1,0 24,0-24,0 0,-1 23,25-23,-24 24,0-1,0-23,-1 24,1-25,-24 1,48 0,-48 0,0 0,24-24,-1 24,-23-1,0-23,0 24,24-24,-24 24,0-24,24 24,-24-24,0-24,0 0,24 24,-24-24</inkml:trace>
  <inkml:trace contextRef="#ctx0" brushRef="#br0" timeOffset="111346">8024 15311,'-23'0,"23"24,-24-24,0 48,0-24,24-1,-24 1,1 0,23 24,-24-48,0 24,24-1,0 1,-24-24,24 24,0 0,-24 0,0-1,24 1,0 0,-23 24,-1-25,24 1,0 0,-24-24,24 48,0-48,-24 24,24-1,0-23,0 48,-24-48,24 24,0-24,0 24,0-1,0-23,0-23,0 23,24-24</inkml:trace>
  <inkml:trace contextRef="#ctx0" brushRef="#br0" timeOffset="112129">8953 15407,'0'0,"24"0,0 0,-24 0,24 0,-24 0,23 0,-23 0,24 0,0 0,-24 0,24 0,-24 0,24 0,-24 0,0 0,23 0,-23 0,24 0,0 0,-24 0,24 0,-24-24,0 24,24 0</inkml:trace>
  <inkml:trace contextRef="#ctx0" brushRef="#br0" timeOffset="112889">8858 15669,'0'0,"24"0,-24 0,24 0,-24 0,47 23,-23-23,0 0,23 0,-23 24,0-24,24 24,-48-24,23 0,-23 0,24 0,-24 24,24-24,0 0,-24 0,24 0,-24 0,23 0,-23 0,24 0,-24 0,24 0</inkml:trace>
  <inkml:trace contextRef="#ctx0" brushRef="#br0" timeOffset="114489">10191 14930,'0'24,"-23"0,23 0,0 0,-24 23,24-23,0 24,0-1,0 1,0-24,0 0,0 47,0-47,0 0,0-1,0 1,0 0,0 0,0 0,0 0,0-1,0 1,0 0,0 0,0-24,0 47,0-47,0 24,0 0,0 0,0-24,24 24,-24-24,0 23,0-23</inkml:trace>
  <inkml:trace contextRef="#ctx0" brushRef="#br0" timeOffset="115866">10572 14978,'24'0,"-24"0,0 0,24-24,-24 24,24 0,0-24,-1 1,1 23,24-24,-24 24,-24 0,47 0,-47 0,24 0,24 0,-24 0,-1 0,1 0,-24 24,24-24,0 0,-24 23,0 1,0 0,24 0,-24-24,0 47,0-47,0 24,0 0,0 0,-24 0,0 0,24-1,-24-23,24 24,-24 0,1 0,-1-24,24 0,-24 24,0-24,24 0,-24 0,24-24,0 24,24-24,-24 24,24 0,0 0,0 0,-1 0,1 0,0 0,-24 0,24 0,-24 0,24 0,-24 24,0-24,0 24,23-24,-23 23,24 1,-24 0,0-24,24 48,-24-48,0 23,24 25,-24-48,0 24,0-24,0 48,0-48,0 23,0-23,0 24,0-24,0 24,-24 0,24-24,-24 0,24 24,-24-24,24 23,-23-23,-1 24,-24 0,24-24,24 0,-47 0,-1 24,24-24,0 0,-23 24,47-24,-24 0,0 0,0 0,24-24,-23 24,23-24,-24 24,24 0,0 0,0-24,0 24,0 0,24-24</inkml:trace>
  <inkml:trace contextRef="#ctx0" brushRef="#br0" timeOffset="117338">11834 15026,'0'-24,"0"0,0 24,0 0,0-24,0 24,-23-24,23 24,0 0,-24-23,0 23,24 0,-24-24,24 0,-47 24,47 0,-24 0,0-24,0 24,0 0,0 0,24 0,-47 0,47 0,-24 0,24 0,-48 24,25-24,23 0,-24 24,0-24,24 24,-24-1,24 1,-24-24,24 24,0-24,0 48,0-25,0 1,0 0,0 0,0 0,24 0,0-1,0 25,-24-24,47 0,-23-1,0 1,0-24,0 0,-24 24,47-24,-47 24,24-24,-24 0,48 0,-48 0,24-24,-1 24,1-24,0 0,0 1,0 23,-1-24,-23 0,24 0,0 0,-24 1,24-1,-24 0,0 24,0-24,0 0,24 0,-24 24,0-23,0 23,0 0,0 23,0-23,-24 24,24 0,0 24,0-24,0 23,0 1,0-24,0 23,0 1,0-1,0-23,24 0,-24 24,24-1,-24 1,0-24,0 23,0-23,0 0,0 0,0 23,0-23,0 0,0 0,23 0,-23 0,0-24,-23 0,23-24,0 0,0 24,0-24,0 0</inkml:trace>
  <inkml:trace contextRef="#ctx0" brushRef="#br0" timeOffset="117777">12287 15669,'0'0,"0"23,24-23,-24-23,0 23,23-24,1 24,-24 0,24-24,-24 24,24 0</inkml:trace>
  <inkml:trace contextRef="#ctx0" brushRef="#br0" timeOffset="119249">12763 14740,'0'0,"0"0,-24 24,24-24,-23 24,23 23,-24-23,24 0,-24 23,24 1,0-24,0 23,0-23,0 0,0 0,0 24,0-25,0 1,0 24,0-1,24 1,0-24,-24 23,0-23,23 0,1 0,-24 0,0 0,24 23,-24-47,24 24,-24-24,24 24,-24 0,0-24,23 0,-23 0,0 0,0 23,24-23,0 0,-24 0,24 24,0-24,-24 0,47 0,-23 0,0 0,0 0,23 24,-47-24,48 0,-48 0,0-24,24 24,-24-24,24 24,-24-23,23 23,1-24,-24 24,24-48,0 48,0-24,-24 24,0-23,23-1,-23 0,0 24,0-24,0 0,24 24,-24-24,0 24,-24 0,1 0,23-23,0 23,-24 0,24 0,-24 0,24 0,0 0,-24 0,0 0,24 0,-23 0,23 0,0 0,-24 0,24 23,0-23,-24 0,0 24,24-24,-24 0,24 24,0-24,-24 24,24 0,0-24,0 0,0 24,0-24,-23 0,23 23,0 1,0 0,0-24,0 24,0-24,0 24,0-1,0-23,-24 0,24-23,-24 23</inkml:trace>
  <inkml:trace contextRef="#ctx0" brushRef="#br0" timeOffset="120281">12382 15692,'0'24,"0"0,0-24,0 24,0-24,0 0,0 24,24-24,-24-24,24 24,-24-24,0 24,0 0,0-24,0 24,24 0,-24-24</inkml:trace>
  <inkml:trace contextRef="#ctx0" brushRef="#br0" timeOffset="124297">7858 16764,'0'24,"0"-24,24 0,-24 24,23-1,1 1,24 0,-48 24,47-25,-23 1,24 0,-24 24,0-24,-1-1,1 1,0 0,0 24,23-25,-23 1,0 0,0 0,0-24,-24 24,23-1,-23-23,0 0,24 0</inkml:trace>
  <inkml:trace contextRef="#ctx0" brushRef="#br0" timeOffset="124913">8382 16597,'0'24,"-24"-24,0 24,24 0,0 0,-24 23,0 1,1-24,-25 23,48-23,-24 0,0 23,1-23,-1 24,24-24,-24 0,0 23,24-23,-24 0,0 0,24-1,0 1,-23-24,23 24,0-24,0 24,0 0,0-48,0 0</inkml:trace>
  <inkml:trace contextRef="#ctx0" brushRef="#br0" timeOffset="125673">8763 16859,'0'0,"23"0,-23 0,24 0,-24 0,24 0,-24-24,24 24,0-23,23 23,-47 0,24 0,24-24,-1 24,-23 0,0 0,24 0,-48 0,23 0,-23 0,0-24,24 24</inkml:trace>
  <inkml:trace contextRef="#ctx0" brushRef="#br0" timeOffset="126328">8834 17074,'0'0,"24"0,-24 0,24 0,23 0,-23 0,0 0,24 0,-1 0,1 0,-24 0,-1 0,1-24,0 24,-24 0</inkml:trace>
  <inkml:trace contextRef="#ctx0" brushRef="#br0" timeOffset="149040">10215 16478,'-24'0,"24"0,0 0,-23 24,23-24,-24 24,0 0,24-1,-24 1,0 24,0-24,24 23,-23-23,-1 24,0-24,24 23,0-23,0 0,0 23,0-47,0 24,0 24,0-48,0 48,0-25,0-23,0 48,24-48,-24 24,0 0,24-1,-24 1,23 0,1 0,24 0,-24-1,23 1,-23 0,0 0,24-24,-48 0,23 0,-23 24,24-24,0 0,-24 0,24 0,-24 0,24 0,0-24,-1 24,1-24,0 0,-24 0,0 24,24-23,-24 23,0-48,24 48,-24-24,0 24,0-24,0 24,0-23,0-1,0 0,0 24,0-24,0 24,-24-24,24 1,-24 23,24 0,0-24,-24 24,24 0,-24 0,24-24,-23 24,-1 0,24 0,-24 0,24 0,-24 0,24 0,-24 0,0 0,24 0,0 24,-23-24,23 0,-24 24,24-24,0 23,-24-23,24 24,-24 0,24-24,0 24,0-24,0 24,0-24,0 23,0 1,0-24,0 24,0 0,0 0,0-24,24 0,-24 23,0-23,0 0,24 0,-24-23,24-1</inkml:trace>
  <inkml:trace contextRef="#ctx0" brushRef="#br0" timeOffset="149671">10834 17240,'0'24,"0"-24,0 24,0-24,0 24,0-24,0 23,0 1,24-24,-24 0,0-24,0 1,0 23,-24 0,0 0,24-24</inkml:trace>
  <inkml:trace contextRef="#ctx0" brushRef="#br0" timeOffset="151007">11477 16526,'0'0,"-24"-24,1 24,23 0,-24-24,0 0,0 24,0-23,1 23,-1 0,0 0,0 0,0 0,24 0,-23 0,23 0,-48 0,48 0,-24 0,24 23,-24-23,0 24,24-24,-23 24,23 0,-24-24,24 24,0-1,-24 1,24 0,0 0,0 0,0 0,0-1,0 1,0 0,0 0,24-24,-24 24,24-24,-24 0,23 0,-23 23,24-23,0 0,-24 0,24 0,0 0,0 0,23 0,-23-23,0-1,23 0,-47 24,24-24,-24 24,24-24,-24 24,0-47,0 47,24-24,-24 0,0 0,24 24,-24-24,0 1,0 23,0-24,0 0,0 0,0 24,0-24,0 24,0 24,0-24,0 48,0-1,0 1,0 24,0-1,23 0,1 1,-24-1,0 1,24-25,0 1,0 0,-24-1,0-23,23 0,-23 23,24-47,-24 24,0-24,0 24,24-24,-24 0,0 24</inkml:trace>
  <inkml:trace contextRef="#ctx0" brushRef="#br0" timeOffset="152687">12168 16431,'0'-24,"-24"24,24 0,-24 0,24 0,-47 0,23 0,-24 0,24 24,-23-1,-1 1,24 0,-23-24,-1 48,24-48,0 23,1 1,23 0,0 0,0-24,0 24,0-24,0 24,0-24,23 0,-23 0,24 0,0 0,0 23,47-23,-23 24,0-24,-1 24,25-24,-25 0,1 0,-24 0,-1 24,1-24,-24 0,24 0,0 0,-24 24,0-24,0 0,0 23,24-23,-24 0,0 24,0-24,0 0,23 24,-23 0,0 0,0-1,0 1,0 0,0 24,0-24,0-1,0 25,0-24,0 0,0-1,-23 25,-1-48,24 24,-24 0,24-24,-24 23,0-23,24 0,-23 0,-1 24,0-24,0 0,24 0,-24 0,1-24,-1 1,24 23,0-24,-24 0,24 0,0 0,0 24,-24-47,24-1,-24 24,24 1,0-49,0 48,0 0,0 1,0-1,0 0,0 0,24 0,-24 1,0 23,48-24,-48 0,24 24,-24-24,23 24,-23-24,24 24,0 0,-24-23,24 23,-24 0,24-24,-24 0,23 24,-23-24,24 24,-24 0,0-24,0 24,24 0,-24-24,0 1,0 23,0-24,0 24,0-24,0 24,0-24,-24 24,24 0,-24 0,24 0,0-24,-23 24,23-23,0 23,-24 0,24 0,0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280" units="cm"/>
          <inkml:channel name="Y" type="integer" max="800" units="cm"/>
        </inkml:traceFormat>
        <inkml:channelProperties>
          <inkml:channelProperty channel="X" name="resolution" value="28.31858" units="1/cm"/>
          <inkml:channelProperty channel="Y" name="resolution" value="28.36879" units="1/cm"/>
        </inkml:channelProperties>
      </inkml:inkSource>
      <inkml:timestamp xml:id="ts0" timeString="2010-01-27T22:16:14.143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5357 7239,'0'24,"0"0,0-24,0 0,24 23,0 1,-24 0,24 0,23 0,-47 23,48-23,-48 24,72 23,-72-47,47 0,-23 47,0-71,0 48,-1-24,1 23,24 1,-24 0,23-25,-47 1,24 0,0 0,0 0,-24-24,0 23,24-23,-24 24,0-24,0 24,23-24,-23 0</inkml:trace>
  <inkml:trace contextRef="#ctx0" brushRef="#br0" timeOffset="792">5881 7168,'0'0,"0"0,0 23,-23-23,23 24,0 0,-24 0,0 0,24-1,-48 25,48-24,-24 0,-23 47,47-23,-48-24,48 23,-47 25,23-49,0 25,0 0,0 23,0-47,1 24,-1-1,24-47,-24 48,24-1,-24-23,24 0,-24 0,24-24,0 24,0-24,0 0,0 23</inkml:trace>
  <inkml:trace contextRef="#ctx0" brushRef="#br0" timeOffset="3096">5238 9573,'0'0,"0"23,0-23,-23 24,23 24,0-1,0 1,-24 0,24-1,0 25,0-1,0 1,0-25,-24 25,24-25,0 25,0-25,0 1,0-24,0 47,0-47,0 0,0 0,0 0,0-24,0 23,0 1,0-24,0 24,0-24,0 24</inkml:trace>
  <inkml:trace contextRef="#ctx0" brushRef="#br0" timeOffset="4984">5715 9668,'0'0,"-24"0,24 24,-24-24,24 23,-24 25,24-24,-24 24,24-1,-23 1,23-24,-24 23,24 1,-24-1,24 1,0 0,0-1,0 1,0 0,0-25,0 1,0 24,24-24,0-1,-24 1,0 0,23 0,1-24,0 24,-24 0,24-24,0 23,-1-23,-23 0,0 24,24-24,-24 0,24 0,-24 24,24-24,0 0,-24 0,24 0,-24 0,23 0,-23 0,24 0,0 0,-24 0,24 0,-24-24,0 24,24-24,-1 24,1-23,-24 23,24-24,-24 24,24-24,0 0,-24 24,0-24,23 0,-23 1,0 23,0-24,24 24,-24-24,0 0,0 0,0 24,0-23,0-1,0 24,0-24,0 24,0-24,-24 24,24 0,-23 0,23-24,0 24,0 0,-24-23,24 23,-24 0,24 0,0-24,-24 24,0 0,24 0,-23 0,23 0,0 0,-24 0,24 24,0-24,-24 0,0 23,24-23,0 0,-24 24,24-24,0 0,-23 24,23 0,0-24,0 0,0 24,-24-24,24 0,0 23,-24-23,24 0,0 24,0 0,0-24,0 24,0-24,0 24,0-24,0 23,0 1,0-24,0 0,0 24,0-24,0 24,0-24,24 0,-24 24,0-24,0 24,24-24,-24 23,0-23,0 0,0 24,23-24,-23 0,0 24,0-24,-23 0,23-24,-24 24</inkml:trace>
  <inkml:trace contextRef="#ctx0" brushRef="#br0" timeOffset="8904">5453 12073,'0'0,"0"24,0-24,0 24,0-24,0 23,0-23,0 24,0 0,0-24,0 24,0 0,0-1,0 1,0 0,23 0,-23 0,24-1,0 1,-24-24,24 24,-24 0,24-24,0 0,-24 0,0 24,23-24,-23 0,24 0,-24 0,24 0,0 0,-24 0,24 0,-24-24,0 24,0-24,23 24,-23 0,0-24,24 24,0-24,-24 1,0 23,0-24,24 0,-24 0,0 0,0 1,24-1,-24 0,0 24,0-24,0 0,0 24,0-23,0 23,0-24,0 24,0 24,-24-1,24 1,0 0,0 24,0-1,0-23,0 24,24-1,-24 1,24-24,-24 23,0 1,0-24,23 0,-23 23,24-23,-24 0,0 23,0-47,0 24,0 24,0-24,0-24,0 47,0-47,0 24,0-24,0 24,0 0,0-24,0 24,0-24,0 23,-24-23,24 0,0 24,-23 0,23-24,0 24,-24-24,24 0,0 0,0 24,-24-24,24 0,0 0,-24 0,0 0,24 0,-24 0,24 0,-23 0,23 0,-24 0,0 0,24 0,-24 0,24 0,-24 0,1 0,-1 0,24 0,-24 0,24-24,-24 24,0 0,24 0,-24 0,24 0,-23-24,23 24,-24 0,24 0,-24-24,0 24,24 0,-24 0,24-24,-23 24,23 0,-24-23,0 23,24-24,0 24,0 0,-24 0,24-24,0 24</inkml:trace>
  <inkml:trace contextRef="#ctx0" brushRef="#br0" timeOffset="15432">8453 8072,'0'0,"0"0,0 24,24-24,-24 24,24-24,-24 0,0 0,23 0,-23 0,0-24,0 0,0 24,0-23,-23 23,-1 0,24 0,-24 0,24 0,0 23,0-23,0 24,0-24,0-24,0 24,0-23</inkml:trace>
  <inkml:trace contextRef="#ctx0" brushRef="#br0" timeOffset="16983">9286 7263,'0'0,"0"0,0-24,0 24,0-24,0 24,0-24,0 1,-23-1,23 24,-24-24,24 24,0 0,-24 0,24 0,-24 0,24-24,-24 24,1 0,23 0,-24 0,0 0,0 0,-23 0,23 24,-24 0,1-24,47 24,-24-24,0 23,0-23,24 24,0-24,-24 24,24-24,0 24,0 0,0-1,0 1,0-24,0 48,0-24,24-1,-24 1,48 0,-48 0,0 0,24 0,-1-1,-23 1,24-24,-24 24,24-24,-24 0,24 0,0 0,-1 24,-23-24,24 0,0 0,-24-24,24 24,-24-24,24 24,-1-24,1 24,0-23,-24-1,24 24,0-24,-24 0,0 0,23 24,-23-24,0 24,0-23,0-1,0 0,0 24,0-24,0 24,-23 0,23 0,0 24,0-24,0 24,0-24,0 47,0-23,0 0,0 24,0-1,0-23,0 24,23-1,-23 1,24 0,-24-25,0 25,0-24,24 24,-24-25,0 1,24 24,-24-24,0-1,24 1,0 0,-24 0,0 0,23-1,-23-23,0 24,24-24,-24 0,0 24,0-24,0 0</inkml:trace>
  <inkml:trace contextRef="#ctx0" brushRef="#br0" timeOffset="19247">8405 10430,'0'24,"0"-24,0 0,24 0,-24 0,24 0,-24 0,0-24,24 24,-24 0,0-24,24 24,-24 0,23 0,-23-24</inkml:trace>
  <inkml:trace contextRef="#ctx0" brushRef="#br0" timeOffset="20927">9691 9454,'-23'0,"-1"0,24 0,-24 0,24 0,-24 0,24 0,-24 0,0 0,24 0,-23 0,23 0,-24 0,0 0,0 0,0 0,1 0,-1 0,0-24,0 24,24 0,-24 0,24-24,-24 24,24 0,-23 0,23 0,-24 0,24 0,0 24,0-24,0 24,0-1,0 1,0 24,0-1,0 1,0 0,0 23,0-47,0 47,0-23,0 0,0-1,0-23,0 0,0 0,0-24,0 23,0 1,0-24,0-24,24 24,-24-23,0 23,23-24,1 0,24 0,-24 0,0 24,-1 0,1-23,0 23,-24 0,24 0,-24 0,47 0,-47 0,24 23,-24-23,48 24,-48-24,24 24,0 0,-1 0,1-1,0 1,-24-24,24 24,-24 0,24 0,-1 0,-23-1,24 1,-24 0,24 24,0-48,-24 23,0 1,24 0,-24 0,0-24,0 24,0-1,0-23,0 24,0-24,-24 24,24-24,0 24,-24 0,24-24,-24 0,24 24,-24-24,24 23,-47 1,47 0,-48-24,24 0,24 24,-47 0,47-24,-48 0,24 0,24 23,-24-23,1 0,23 0,-24 0,0 0,24 0,-24 0,0 0,24 0,-23 0,23 0,-24 0,24 0,-24 0,0 0,24-23,0 23,0-24,-24 24,24 0,0 0,0-24,-24 24,24 0,0 0,0-24,-23 24,-1 0,24 0</inkml:trace>
  <inkml:trace contextRef="#ctx0" brushRef="#br0" timeOffset="22727">8524 10430,'-23'0,"23"0,0 0,-24 0,24 24,0-24,0 0,0 23,-24-23,24 24,0-24,0 24,0 0,0-24,0 0,24 0,-24 0,0 24,24-24,-24 0,23 0,-23 0,24 0,-24-24,24 24,-24-24,0 24,24 0,-24-24,0 24,0 0,0-24,24 24,-24 0,0 0,0-23,0-1,0 24,-24 0,24-24,-24 24,24 0,-24 0,24 0,-47-24,47 24,-24-24,0 24,0 0,0 0,24 0,-23 0,23 0,-24 0,24 0,0 24,0-24,0 24,0-24,0 24,0-24,0 0,24 0,-24 24,0-24,23 23,-23-23,24 0,-24 0,0 0,24 0,0 0,-24 0,24 0,-24-23,0 23,23-24,-23 24,0-24,24 24,-24 0,-24 0,1 0,23 0,0 0,-24 24,24 0,-24 23,0 1</inkml:trace>
  <inkml:trace contextRef="#ctx0" brushRef="#br0" timeOffset="24191">8596 12763,'0'0,"24"0,-24 0,0-23,24 23,-24-24,0 24,0-24,0 24,0-24,0 24,0-24,-24 24,24 0,-24 24,24-24,0 24,-24-24,24 24,0-24,0 24,0-1,0-23,24 0,-24-23,0-1,0 24,0 0</inkml:trace>
  <inkml:trace contextRef="#ctx0" brushRef="#br0" timeOffset="25487">9429 11787,'0'0,"-23"0,23 24,-24-24,24 24,-24 23,0 1,0-24,0 47,1-23,23 0,0-25,0 25,0 23,-24-23,24-24,0 0,0 23,0 1,24 0,-1-25,1 25,0-24,-24 0,24-24,-24 23,24-23,0 24,-1 0,1-24,0 0,-24 24,24-24,0 0,-1 0,1 0,0 0,0 0,0 0,-24 0,24 0,-1 0,1-24,-24 0,24 24,-24 0,24-24,-24 24,24 0,-1-23,-23 23,0 0,24-24,-24 0,0 24,0-24,0 24,0-24,24 24,-24 0,0-23,0-1,0 24,0-24,0 24,0-24,0 24,-24 0,0 0,24 0,-23 0,23 0,-24 0,24 0,-24 0,24 0,-24 0,24 24,-24-24,24 0,0 24,-23-24,23 0,0 24,0-24,0 23,0 1,0-24,0 24,0 0,0 0,0-24,0 23,0-23,0 0,23 0</inkml:trace>
  <inkml:trace contextRef="#ctx0" brushRef="#br0" timeOffset="27151">10810 11382,'-23'0,"-1"0,24 0,-24 0,0 0,0 0,-23 0,-1 0,1 0,23 0,-24 0,1 0,-1 0,24 0,0 0,0 0,24 0,0 0,-23 0,23 0,-24 24,24-24,-24 0,24 0,0 24,0-24,-24 0,24 24,0-24,0 24,0-1,0-23,0 24,0-24,0 24,0-24,0 24,0 0,0-1,0 1,24 0,-24 0,0-24,0 24,0 0,0-24,24 23,-24 1,0 0,0-24,0 0,24 0,-24-24,23 24,1-24,0 24,0-23,24-1,-25 24,25 0,0-24,-48 24,23 0,25 0,-48 0,24 0,0 0,-1 0,-23 0,24 0,-24 24,0-24,0 0,24 24,-24-1,24 1,0-24,-24 24,0 0,23 0,-23-1,0 1,24 0,0 47,0-47,-24 24,0 0,0-25,0 25,0-24,0 23,0-23,0 0,0 0,-24 0,24-24,-24 23,24 1,-24 0,24-24,-23 24,-1 0,0-24,24 24,-48-24,48 0,-23 23,-1-23,0 24,0-24,0 0,1 0,-1 0,24 0,-48 0,48 0,-24 0,24 0,-23 0,23 0,0-24,-24 24,0 0,24 0,0-23,-24 23,24 0,0-24,0 24,0 0,0-24,0 24,0-24,24 0</inkml:trace>
  <inkml:trace contextRef="#ctx0" brushRef="#br0" timeOffset="32391">13120 8072,'0'0,"24"0,-24 0,0 0,0 24,24-24,-24 0,0 0,24 0,-24 0,0 24,24-24,-24-24,0 0,-24 24,24 0,-24 0,24-23,0 23,-24 0,24-24,-48 24,48 0,-23 0,-1 0,24-24,-24 24,0 0,24 0,-24 0,24 0,0 0,0 24,0-24,0 24,0-24,0 23,0-23,0 0,0 24,24-24,-24 24,0-24,0 0,24 0,-24 0,24 0,-24 0,24 0,-24-24,23 24,-23-24,0 24,-23 0,-1 0,24 0,0 0,0 24,0-24,0 24,0-24,0 24,0-24,0 0,24 0,-24 24,0-1,23-23,-23 0,0-23,0-1,0 24,0-24,24 24,-24-24,0 0,0 1</inkml:trace>
  <inkml:trace contextRef="#ctx0" brushRef="#br0" timeOffset="33846">13763 7334,'0'-47,"24"23,-24-24,0 24,0-47,0 23,-48 1,25 23,23-24,0 24,-48 1,48-1,0 24,-24-24,24 24,-24 0,1 0,23 0,0 0,-24 24,0-24,0 24,0-1,24 1,-23 0,-1 0,24 0,-24-1,0 1,24 24,0-48,-24 48,0-25,24 1,0 0,0-24,0 48,0-25,0-23,0 48,0-48,0 0,24 24,-24-24,0 0,24 0,-24 24,0-24,24 0,-24 0,24 0,0 0,-24-24,23 0,-23 24,48-24,-48 24,24-47,0 47,-1-24,-23 0,24 0,-24 24,24-24,0 1,-24-1,24 24,-24 0,0-24,23 24,-23-24,0 24,0 0,0 24,0-24,0 24,-23-24,23 47,-24 1,24-24,0 23,0 1,0 0,0 23,0-47,0 24,0-25,0 25,0 0,0-25,0 1,0 24,0-24,0-1,0 1,0 0,0 0,0 0,0 0,0-24,0 23,0 1,0-24,0 24,0-24,0 0,0 24,0-24,0 24,0-1,0-23,0 24,24-24,-24-24</inkml:trace>
  <inkml:trace contextRef="#ctx0" brushRef="#br0" timeOffset="34526">14073 7549,'0'0,"0"23,0-23,0 24,24 0,-1 0,1 0,0-1,0 25,0-24,0 0,-1 23,1-23,-24 0,48 0,-48 0,24-24,-24 23,0-23,47 24,-47 0,24 0,-24-24,0 0,24 24,-24-1,24-23,-24 0,0 0,0-23</inkml:trace>
  <inkml:trace contextRef="#ctx0" brushRef="#br0" timeOffset="35046">14406 7644,'-24'0,"1"24,23-1,-48 25,48-24,-24 0,0 23,-23 1,23-24,0 47,-24-23,1-1,23 1,-24 23,25-47,-25 24,24 0,0-25,0 1,24 0,0 0,-23-24,23 24,0-24,0 0</inkml:trace>
  <inkml:trace contextRef="#ctx0" brushRef="#br0" timeOffset="41310">13882 9668,'-24'0,"1"0,-1 0,0-24,0 24,-23 0,47 0,-24 0,24 0,0 0,-24 24,0-24,24 0,-24 24,24-24,0 23,0-23,0 24,-23-24,23 24,0-24,0 24,0-24,0 24,0-24,0 0,0 24,23-24,-23 23,0-23,24 0,24 24,-24 0,23-24,25 24,-1 0,1-1,-1 1,-23-24,-1 48,1-48,-24 24,0-24,-1 23,-23-23,24 0,-24 24,0-24,0 0,0 24,0 0,0-24,0 24,0-24,0 24,0-1,0 1,-24 0,24-24,-23 48,23-48,0 23,-24 1,24 0,-24 0,0-24,0 24,24-1,-47-23,23 0,0 24,-24-24,25 0,-1 0,0 0,24 0,-24 0,0 0,0 0,24 0,0-24,-23 24,23-23,-24 23,24 0,0-24,0 24,0-24,0 24,0-24,0 0,0 24,0-23,0 23,0-48,24 48,-1-48,-23 25,48-1,-24 0,0 0,0 24,-1-48,1 48,-24 0,48-23,-48 23,24-24,-24 24,23-24,-23 24,24-24,-24 24,0 0,24-24,-24 24,0-23,24 23,-24-24,0 24,0-24,0 24,24 0,-24-24,0 24,0-24,0 1,-24 23,24 0,-24 0,24-24,-24 24,24 0,-24-24,1 24,23 0,-24-24,-24 0,48 24,-47 0,23 0,24-24,-48 24,48 0,-24 0,24 0,-24 0,24 0,-23 0,-1 0</inkml:trace>
  <inkml:trace contextRef="#ctx0" brushRef="#br0" timeOffset="43998">12739 12573,'0'0,"0"0,24 0,-24 24,0-24,0 0,0 24,24-24,-24 0,24 0,-24-24,0 24,0-24,0 24,0-24,24 24,-24 0,0-24,0 24,-24 0,24-23,-24-1,24 24,0 0,-24 0,24-24,-24 24,24 0,-23 0,-1 0,24 0,0 0,0 24,-24 0,24-24,0 47,0-47,-24 24,24 0,0 0,0-1,0-23,0 24,24 0,-24-24,24 0,-24 24,0-24,24 0,-24 0,23 0,1 0,-24-24,0 0,24 24,-24 0,0-24,0 24,24 0,-24-23,0 23,0-24,0 0,-24 24,24 0,-24 0,24 24,0-24,0 0,0 24,0-24,0 23,0-23,24-23,-24-1,24 24,-24-24,47 0</inkml:trace>
  <inkml:trace contextRef="#ctx0" brushRef="#br0" timeOffset="45334">13263 11859,'0'0,"0"23,-24-23,24 0,0 24,-23-24,23 48,0-48,-24 47,24-23,-24 24,24-24,0 23,0 1,0 23,0-23,0 0,0-1,24-23,-24 24,24-24,-24-1,0 25,23-48,-23 24,24 0,0-1,-24 1,24-24,-24 0,0 0,24 24,-1-24,-23 24,24-24,-24 0,24 0,0 0,0 0,0 0,-1 0,1-24,0 0,-24 24,24 0,-24-24,24 24,-24-23,0-1,0 24,0-24,0 24,0-24,0 24,0-24,-24 24,0 0,24 0,-24 0,24 0,0 0,-24 0,24 24,-23-24,23 24,-24-24,24 24,0 0,0-1,-24 1,24 0,0 0,0-24,0 24,0-24,0 23,0 1,0-24,0 0,0-24,24 1,0-1,23 0</inkml:trace>
  <inkml:trace contextRef="#ctx0" brushRef="#br0" timeOffset="46709">14120 11835,'-23'0,"23"0,-24 0,0 24,0-24,0 0,1 23,-1-23,-24 24,48-24,-24 0,0 0,1 24,-1-24,-24 0,48 0,-47 0,47 0,-24 0,24 0,-24 0,24 0,0 0,-24 0,24 24,0-24,0 0,0 24,0-1,0-23,0 24,0 24,0-24,0 0,0-1,0 25,0-24,24 0,-24 23,24-23,-24 0,0 0,0-1,24-23,-24 0,0 0,0-23,23 23,-23-24,24 24,0-24,24 0,-48 24,47-24,-23 24,0 0,0-23,23 23,-47 0,24-24,-24 24,24 0,-24 0,24 0,0 24,-24-24,23 0,-23 23,24-23,-24 0,0 48,24-48,0 0,-24 24,0-24,0 24,24-24,-24 47,0-47,0 24,0-24,0 48,0-48,0 24,0-1,0-23,0 24,-24 0,24 0,-24-24,24 24,-24-24,24 23,-24-23,1 24,-1-24,24 0,-24 0,0 0,24 24,-24-24,24 0,-23 0,23 0,-24 0,24 0,-24 0,0 0,24 0,-24 0,24 0,0-24,0 0</inkml:trace>
  <inkml:trace contextRef="#ctx0" brushRef="#br0" timeOffset="48533">14549 12216,'0'24,"0"-24,0 23,0-23,0 24,0 0,0 24,0-25,0 1,0 0,0 24,24-1,-24-23,0 0,24 0,-1 0,-23-1,0-23,24 0,-24 24,24-24,0 24,-24-24,24 0,-24 0,24 0,-24 0,23-24,1 0,0 24,-24 0,24-23,0 23,-24-24,23 0,-23 24,24-24,-24 0,0 24,0-23,0-1,24 24,-24-24,0 0,0 0,0 0,0 24,-24-47,24 47,-24-24,24 24,0-24,0 24,0-24,-23 24,23-23,0 23,0 23,0-23,0 24,0-24,0 48,23-24,-23 23,0-23,48 48,-24-25,-24-23,24 24,0 23,-1-47,-23 0,24 23,0-47,-24 48,0-24,0-24,24 47,-24-47,0 24,0-24,0 24,0 0,0-24,0 24,0-24,-24 23,24-23,-24 24,24 0,-24-24,1 24,-1 0,0-1,24-23,-48 24,24-24,1 24,-1-24,0 0,0 24,-23-24,23 0,0 0,0 0,0 0,0 0,1 0,23-24,-48 24,24-24,0 24,24 0,-23-24,23 24,-24 0,24 0,0-23</inkml:trace>
  <inkml:trace contextRef="#ctx0" brushRef="#br0" timeOffset="53238">18550 5358,'23'24,"1"-1,0 25,0 0,23 23,1 1,0-1,-24-23,23 47,1-48,-24 25,-1-24,1-1,0-23,-24 0,24 0,-24-1,24-23,-24 24,0-24,0-24,0 1,0 23,-24-24</inkml:trace>
  <inkml:trace contextRef="#ctx0" brushRef="#br0" timeOffset="53885">19121 5572,'-24'0,"0"0,24 24,0-24,-23 0,23 24,-48 47,24-47,0 24,-23 23,23-47,0 0,0 47,-23-47,47 0,-48 47,24-47,0 0,24 0,-23-1,-1 1,24-24,0 24,0 0,-24-24,24 0,0-24</inkml:trace>
  <inkml:trace contextRef="#ctx0" brushRef="#br0" timeOffset="54413">19621 5405,'24'24,"-24"24,0-1,0 1,0 0,24 71,0-72,-24 25,23-25,-23 1,0 0,0-1,24-47,-24 24,0-24,0 0,0 24,0-48</inkml:trace>
  <inkml:trace contextRef="#ctx0" brushRef="#br0" timeOffset="55037">19597 5810,'0'0,"24"0,-24 0,24 0,-24 0,48 0,-1-24,25 24,-25 0,1 0,-1 0,1 0,-24 0,47 0,-71 0,24 0,0 0,0 0,0 0,-24-23,23 23,-23 0,0 0,0-24,0 0</inkml:trace>
  <inkml:trace contextRef="#ctx0" brushRef="#br0" timeOffset="55485">20502 5167,'0'48,"0"-24,0 47,24 1,-24-1,0 0,0-23,0 24,0-1,24-23,-24-1,24-23,-24 24,0-25,0 1,23 0,-23-24,0 24,24-24,-24 24,0-24</inkml:trace>
  <inkml:trace contextRef="#ctx0" brushRef="#br0" timeOffset="56621">20978 5048,'0'48,"-23"-1,23 1,0 24,0-25,0 25,0-1,0-23,0 23,0-23,0 23,0-47,23 24,1-25,-24 25,24-24,0 23,-24-47,0 24,24-24,-24 0,24 0,-1 0,-23 0,24 0,-24 0,24 0,-24 0,24 0,0-24,-24 1,23 23,25 0,-24-24,0 0,-24 24,23-24,1 24,0-47,-24 47,0-24,24 24,-24-24,0 24,0-24,24 0,-24 24,0-23,0 23,0-24,0 24,-24 0,0 0,24 0,-24 0,0 0,1 0,23 0,-24 24,-24-24,48 0,-24 23,24-23,-23 0,23 24,-24-24,24 24,0-24,-24 24,24-24,0 24,0-1,0 1,-24-24,24 24,0 0,0 0,0-24,0 23,0-23,0 24,24-24,-24 0,0 0,0 24,24-48,-24 0,24 24,-1-23</inkml:trace>
  <inkml:trace contextRef="#ctx0" brushRef="#br0" timeOffset="57797">22193 5429,'0'0,"24"0,-24 0,23 0,-23 0,24 0,-24 0,24 0,-24-24,24 24,0 0,0 0,-1-23,-23 23,24 0,-24 0,0 0,24 0,-24 0</inkml:trace>
  <inkml:trace contextRef="#ctx0" brushRef="#br0" timeOffset="58366">22217 5667,'0'24,"0"-24,23 0,-23 0,24 0,-24 0,48-24,-24 24,0-23,23 23,-47 0,24 0,0 0,-24 0,0 0,0-24,0 0,24 24,-1 0</inkml:trace>
  <inkml:trace contextRef="#ctx0" brushRef="#br0" timeOffset="59797">22693 5286,'0'0,"0"24,0-24,0 24,0 24,0-25,0 1,24 24,-24 23,0-47,0 24,0-24,0 23,24-47,-24 24,0 24,0-48,23 23,-23-23,0 0,24 0,0 0,-24 0,0-23,24 23,-24-24,47 24,-47-48,48 48,-48-24,24 1,-24-25,24 48,-1-24,-23-24,0 25,0-1,24-24,-24 24,0 1,0-1,0 0,0 0,0 24,0 0,0 24,0-24,0 24,0 23,24 1,-24 0,0-1,0 25,0-25,24 25,0-25,0 1,-24-24,0 23,23 1,-23-24,24 0,-24 47,0-47,24 0,-24 23,24-23,-24 0,0 0,0 0,0-1,0 25,0-48,0 24,0 0,0 0,0-1,0 1,0 0,0 0,0-24,-24 47,24-47,-24 24,24-24,0 24,0-24,0 0,-24 24,24-24,0 24,-23-24,-1 0,24 0,-24 0,24 0,-24 0,24 0,-48 0,25 0,-1 0,-24-24,24 24,1-24,-25 0,24 24,24 0,-24-24,1 24,23 0,-24 0,24-23,0 23,-24 0,24 0,0 0,0-24,-24 24,24-24,0 24,-24 0,24-24,0 24</inkml:trace>
  <inkml:trace contextRef="#ctx0" brushRef="#br0" timeOffset="61837">18716 7549,'0'0,"24"0,-24-24,0 24,0 0,0-24,0 0,0 24,0-24,0 24,0-24,-24 24,24-47,-24 47,24-24,-23 0,23 0,-24 24,0-23,0 23,24 0,-47 0,47-24,-24 24,0 0,24 0,-24 0,0 0,0 24,1-24,-1 23,-24 1,24 0,24 0,-47 23,47-47,-24 48,24-24,-24 0,24 23,0-23,0 0,0 0,0 0,0-1,0-23,0 24,24-24,-24 24,24-24,-24 0,0 0,24 0,-24 0,0 24,23-24,1 0,-24 0,24 0,-24 0,48 0,-25-24,1 0,0 24,0 0,0-24,0 1,-24 23,47-24,-47 24,24-48,0 48,-24-24,24 24,-24-23,23-1,-23 24,0-24,24 24,-24-24,0 24,0-24,0 0,0 24,0 24,0-24,-24 24,24 48,0-49,0 25,0 0,0-1,0 1,0 23,0 1,0-48,0 23,0 1,0-1,0 1,24 0,-24-1,24 1,-24-24,0 23,24-23,0 24,-24-24,0-1,0 1,0-24,0 24,0-48,0 0,0 24,24-23</inkml:trace>
  <inkml:trace contextRef="#ctx0" brushRef="#br0" timeOffset="62861">18050 8311,'0'0,"0"23,0-23,0 24,0-24,0 0,0 24,23-24,-23 0,0 0,24 0,-24 0,0-24,24 24,-24-24,0 24,0-23,0 23,24 0,-24-24,-24 24,24 0,0 24,0-24,0 23,0-23,24-23</inkml:trace>
  <inkml:trace contextRef="#ctx0" brushRef="#br0" timeOffset="63356">19145 7691,'0'0,"24"48,-24-24,23 0,1 23,0 1,24-24,-24 47,23-23,-23-24,24 23,-48-47,23 48,1-48,0 24,-24-24</inkml:trace>
  <inkml:trace contextRef="#ctx0" brushRef="#br0" timeOffset="63852">19502 7715,'-24'48,"0"-24,24-1,-23 1,-1 0,0 24,0-24,0-1,1 25,23-48,0 48,-24-48,24 23,0-23,0 24,-24-24,24 0,0 0,0 24</inkml:trace>
  <inkml:trace contextRef="#ctx0" brushRef="#br0" timeOffset="64324">20145 7668,'0'23,"0"1,0 0,0 47,0-23,0 0,0-1,24 1,0 0,-24 23,23-47,1 0,-24-24,0 23,0-23,24 0,-24 24</inkml:trace>
  <inkml:trace contextRef="#ctx0" brushRef="#br0" timeOffset="64908">20050 7977,'0'0,"24"0,-24 0,0 0,23 0,1 0,0-24,24 1,-1 23,-23 0,0 0,24-24,-48 24,23 0,-23 0,0-24,24 24</inkml:trace>
  <inkml:trace contextRef="#ctx0" brushRef="#br0" timeOffset="66540">21169 7168,'0'0,"-24"0,0 0,1 0,-1 23,0-23,0 0,0 24,24-24,-24 24,1-24,-1 24,24-24,0 24,-24-1,0-23,24 24,0-24,0 24,-24-24,24 0,0 24,0 0,0-24,0 0,0 23,24-23,-24 24,24-24,24 0,-25 48,25-24,0-24,-1 47,1-47,0 24,-1 0,-47-24,48 24,-48 0,24-24,-24 0,0 23,0-23,0 24,0 0,0-24,0 0,0 24,0-24,0 24,0-1,0 1,0-24,0 24,0 0,0-24,0 24,-24 0,24-1,-24-23,24 0,0 24,-24-24,24 24,-24-24,1 0,23 0,-24 0,24 0,-24 0,24 0,-24 0,24-24,-24 24,24-24,0 24,-23 0,23-23,0 23,0-24,0 24,-24-24,24 0,0 24,0-24,0 0,0 1,24 23,-24-24,23 0,1 0,0 0,0 1,0-1,-1 0,25 24,-24-24,23 0,-47 24,24-23,-24-1,24 24,0-24,-24 24,0 0,0-24,0 24,24-24,-24 0,0 24,0-23,0 23,0-24,0 24,-24 0,24-24,-24 0,24 24,-24-24,0 24,1-23,-25-1,24 24,0 0,-23 0,47-24,-24 24,0-24,0 24,24 0,0 0,-23 0,23 0</inkml:trace>
  <inkml:trace contextRef="#ctx0" brushRef="#br0" timeOffset="67380">21812 7406,'0'-24,"0"24,24 0,-24 0,24 0,-24 0,0 0,23 0,-23 0,48 0,-24 0,0 0,23 0,1 0,-48 0,24 0,-1 0,1 0,-48 0</inkml:trace>
  <inkml:trace contextRef="#ctx0" brushRef="#br0" timeOffset="68004">21812 7596,'0'0,"24"0,-24 0,24 0,-24 0,23 0,-23 0,48 0,-24 0,0 0,23 0,1 0,-24 0,-1-24,25 24,-48 0,24 0,-24 0</inkml:trace>
  <inkml:trace contextRef="#ctx0" brushRef="#br0" timeOffset="68620">22598 7810,'0'0,"0"24,-24-24,24 24,0-24,24 0,-24-24,0 0,0 24</inkml:trace>
  <inkml:trace contextRef="#ctx0" brushRef="#br0" timeOffset="69821">23074 7120,'0'0,"-24"0,24 24,0-24,-24 24,24-24,0 47,0-23,-24 0,24 23,-23 1,23 0,0-25,0 25,0 0,0 23,0-47,0 24,0-25,0 25,0-24,23-24,-23 47,0-47,24 24,0-24,-24 24,0 0,24-24,-24 24,24-24,-24 0,24 0,-24 24,23-24,1 0,0 0,0 0,0 0,-24 0,23 0,1 0,0 0,0-24,0 0,0 24,-1 0,1-24,-24 0,24 24,-24-24,0 24,0-23,0-1,0 0,0 0,0 0,0 1,0 23,0-24,-24 24,24-24,-24 24,24 0,0 0,0-24,-23 24,23 0,-24 0,24 0,0-24,-48 24,48 0,-24 0,24 0,-24 0,1 24,23-24,-24 24,0 0,-24 0,48-1,-23 1,23 0,0 0,-24 23,24-23,0 0,0 0,0-24,0 24,0 0,0-24,0 0,24 0,-24-24,0 0,0 24,23-24</inkml:trace>
  <inkml:trace contextRef="#ctx0" brushRef="#br0" timeOffset="71500">23860 6834,'0'24,"0"-24,-24 0,24 24,0-24,-48 0,24 0,1 24,-25-1,0-23,25 0,-25 24,0-24,25 0,-25 24,0 0,1-24,23 0,24 0,-24 0,0 0,24 0,0 24,0-24,-24 23,24-23,0 24,0 0,0-24,0 24,0-24,0 24,0 0,0-1,0-23,24 24,-24-24,0 24,0-24,0 0,24 0,-24-24,0 24,0-24,24 24,0 0,0-23,-24 23,23 0,-23 0,48-24,-24 24,0 0,23 0,-23 0,0 0,0 0,-1 0,1 0,0 0,-24 0,24 0,-24 0,47 24,-47-24,24 0,-24 23,0-23,24 0,0 24,-24 0,0-24,24 24,-24-24,0 24,24-1,-24 1,0-24,23 24,-23 0,24 0,-24-1,0-23,0 24,0-24,0 24,0 0,0-24,0 24,0-24,-24 24,1-24,23 47,0-47,-24 0,24 24,-24-24,0 0,24 24,-24-24,24 0,-24 24,24-24,-23 0,23 0,-24 0,24-24,0 0,0 24,0 0,24-24,-24 24,23-24</inkml:trace>
  <inkml:trace contextRef="#ctx0" brushRef="#br0" timeOffset="73076">24026 7215,'0'0,"0"0,0 24,24-24,-24 24,24 23,-24-23,24 0,-24 24,24-1,0-23,-24 0,23 0,-23 0,24-24,-24 23,24-23,-24 0,0 0,24 0,-24 0,24 0,-24 0,23 0,1 0,-24 0,24-23,-24-1,24 24,0-24,-1 24,-23-24,0 0,24 0,-24 24,0-23,0-1,0 0,0 0,0 0,0 1,0-1,0 0,0 24,-24-24,24 24,-23 0,23-24,0 24,-24 0,24 0,0 24,0-24,0 24,0 0,0 0,24 47,-1-23,1-1,0-23,0 48,0-25,-1-23,-23 0,24 23,0-23,-24 24,0-48,24 24,0-1,-24 1,24 24,-24-48,23 24,-23 23,0-47,0 24,0 0,0 0,0-24,0 24,0-24,0 23,0 1,-23-24,23 24,-24-24,24 24,-24-24,24 24,-24-1,0-23,0 0,1 0,23 24,-24-24,0 0,24 0,-24 0,24 0,-47 0,47 0,-24 0,24 0,-24 0,24 0,-24 0,24-24</inkml:trace>
  <inkml:trace contextRef="#ctx0" brushRef="#br0" timeOffset="87283">18026 9906,'0'0,"0"0,0 24,0-24,0 24,24-24,-24 23,0-23,23 24,-23 0,0-24,24 0,0 0,-24 0,0-24,0 0,0 24,0-23,0 23,0-24,0 24,-24 0,24 24,0-24,-24 0,24 23,0-23,0 24,0-48,0 1,0 23</inkml:trace>
  <inkml:trace contextRef="#ctx0" brushRef="#br0" timeOffset="88540">18597 9382,'0'0,"0"-24,0 24,0 0,0-24,0 1,-24 23,24 0,0-24,0 24,0 0,0-24,-23 24,23-24,-24 0,0 24,24-23,-24 23,0 0,0-24,24 24,-23 0,23 0,-24 0,24 0,-24 0,24 0,-24 0,24 24,-24-24,24 23,-23-23,23 24,0-24,-24 48,24-48,-24 47,24-47,0 24,0 24,0-24,0 0,0-1,0-23,24 24,-24-24,0 24,24 0,-24-24,23 0,-23 24,24-24,0 0,0 0,-24 0,47 0,-47 0,24 0,0 0,0 0,-24-24,24 24,0-24,-1 24,-23 0,24-24,-24 0,0 24,24-23,-24-1,0 24,0-24,24 0,-24 24,0-24,-24 24,24 0,0 24,0 0,0 0,-24 0,24 47,0-47,0 23,0 25,0-25,0 1,0 0,0 23,0-23,0-1,24-23,-24 24,0-24,24-1,-24 1,0-24,0 24,24-24,-24-24,0 0</inkml:trace>
  <inkml:trace contextRef="#ctx0" brushRef="#br0" timeOffset="89059">18931 9430,'0'24,"23"23,-23 1,24-24,0 23,24 48,-1-47,1 0,-24-1,23 25,-23-48,24 23,-24-23,23 0,-47 0,24-1,-24-23,24 0,-24 24,0-24,24 0,-1 0</inkml:trace>
  <inkml:trace contextRef="#ctx0" brushRef="#br0" timeOffset="89598">19431 9501,'-24'0,"0"24,0 24,0-1,1-23,-25 47,24-23,-24-24,25 47,-1-47,0 24,-24-1,25 1,-1-24,24 23,-24-47,0 24,24-24,0 24,0-24,0 0,0 24,-24-24,24 24,0-24</inkml:trace>
  <inkml:trace contextRef="#ctx0" brushRef="#br0" timeOffset="90075">19859 9477,'0'0,"0"24,0-24,0 24,0 0,0 47,0-23,0 23,0-23,0 23,24-23,0 23,-24-47,0-24,0 48,24-48,-24 24</inkml:trace>
  <inkml:trace contextRef="#ctx0" brushRef="#br0" timeOffset="90803">19764 9811,'0'0,"24"0,-24 0,0 0,24 0,-24 0,23 0,1 0,0 0,0 0,-24 0,24 0,-1 0,-23 0,24 0,-24 0,24 0,-24 0,24 0,0 0</inkml:trace>
  <inkml:trace contextRef="#ctx0" brushRef="#br0" timeOffset="92115">20526 9311,'0'0,"-24"0,24-24,0 24,-24 0,1 0,23 0,-24 0,24 0,-24 0,24 0,0 0,-48 24,48-24,-23 23,23-23,-24 24,24 0,-24-24,24 24,0 0,0-24,0 24,0-1,0-23,0 24,0-24,24 0,-24 24,24-24,-1 24,1 0,24-24,-1 23,1 25,0-48,-1 24,-23 0,0-24,0 23,-1-23,-23 0,0 24,0-24,0 24,0-24,0 24,0-24,0 48,0-48,0 23,0 25,0-48,-23 24,23-24,-24 24,24-1,0-23,0 24,-24-24,24 24,-24-24,24 0,0 0,-24 0,1 0,23 0,-24 0,24 0,0-24,-24 24,24-24,0 24,0 0,0-23,0 23,0-24,0 0,0 0,0 0,0 24,24-47,0 23,-1 0,25 0,-24 0,0 1,-1-1,1 0,-24 24,24-24,-24 0,0 24,24-23,-24-1,0 24,0-24,0-24,-24 48,0-23,24 23,0-48,-24 48,24 0,-23-24,-1 24,24-24,-24 0,24 24,-24 0,24 0,0 0,-24 0</inkml:trace>
  <inkml:trace contextRef="#ctx0" brushRef="#br0" timeOffset="92867">21169 9454,'0'0,"24"0,-24 0,24 0,-24 0,23 0,1 0,0 0,24 0,-25 0,1 0,0 0,0 0,0 0,-24 0,23 0</inkml:trace>
  <inkml:trace contextRef="#ctx0" brushRef="#br0" timeOffset="93483">21240 9715,'0'0,"24"0,-24 0,24 0,-24 0,24 0,0 0,-1 0,1 0,0 0,0 0,0 0,-1 0,-23-23,0 23,24 0,-24 0,24 0,-24 0,24 0,0 0,-24 0,24 0</inkml:trace>
  <inkml:trace contextRef="#ctx0" brushRef="#br0" timeOffset="94027">21860 10001,'0'24,"-24"-24,24 0,0 24,-24-24,24 0,0-24,0 0,0 24,0 0,24-24</inkml:trace>
  <inkml:trace contextRef="#ctx0" brushRef="#br0" timeOffset="95323">22074 9239,'0'0,"0"24,0-24,0 24,0-24,0 47,-24-23,24 0,0 0,0 0,0 0,0 23,0-23,0 0,0 0,0-1,0 1,0 24,0-24,0-1,24 25,0-24,-24 0,0 23,23-47,-23 24,24 24,0-48,-24 24,0-24,24 23,-24 1,0-24,24 0,-1 24,-23-24,0 0,24 0,-24 0,24 0,-24 0,24 0,0 0,-24-24,0 24,24-24,-24 24,23 0,-23-23,0 23,24-48,0 48,-24-24,0 24,0-24,0 24,0-23,0-1,24 24,-24 0,0-24,0 24,-24 0,0 0,24 0,0 24,-24-24,24 0,-23 24,23-24,0 23,0-23,-24 24,24 0,0-24,-24 24,24-24,0 24,0-24,0 0,0 23,0 1,0-24</inkml:trace>
  <inkml:trace contextRef="#ctx0" brushRef="#br0" timeOffset="96787">22764 9192,'-23'0,"23"0,-24 0,24 0,-24 0,24 0,-24 0,0 0,24 0,-23 0,23 0,0 0,0 23,-24-23,24 0,0 0,0 24,0-24,0 24,-24-24,24 0,0 24,0 0,0-24,0 23,0-23,0 24,0 0,0 0,0-24,0 24,0 0,0-1,0-23,0 24,0-24,0 24,0-24,0 0,24 0,-24 0,24-24,-24 24,23-24,-23 24,48 0,-48 0,48-23,-48 23,23 0,1-24,0 24,-24 0,24 0,23 0,-47 0,24 24,0-24,0 0,-24 0,24 23,-1-23,-23 24,0 0,24-24,0 0,-24 24,0-24,0 24,24-24,-24 23,0 1,0-24,24 24,-24-24,24 48,-24-48,0 23,0 1,0-24,0 24,0 0,0 0,0-24,0 24,-24-1,24-23,-24 0,24 24,-24-24,24 0,0 0,-24 24,0-24,1 0,23 0,-24 0,0 0,0 0,24 0,-24 0,24 0,-23 0,23 0,-24 0,24-24,-24 24,24-24,0 24,0 0,-24 0,24-23,0 23,0-24</inkml:trace>
  <inkml:trace contextRef="#ctx0" brushRef="#br0" timeOffset="97907">23550 9096,'0'0,"-24"0,1 24,23-24,-24 24,0 0,0 0,24-1,-24-23,24 48,-23-24,-1 0,24-1,0-23,-24 48,0-48,24 24,0 0,0 0,-24-1,24-23,0 48,0-48,0 24,0 0,0-1,0 1,0 0,0 0,0 0,0-24,0 47,0-23,0 0,0 0,24-24,-24 24,0-24,24 23,-24 1,0-24,0 24,24-24,-24 0,0 0,24 24,-24-24,23 0,-23 24,0-24,24 0</inkml:trace>
  <inkml:trace contextRef="#ctx0" brushRef="#br0" timeOffset="98467">23503 9382,'0'0,"0"0,23 24,-23-24,24 24,0 23,0-23,0 24,-24-24,23 23,25 1,-48-24,48-1,-48 1,23 0,1 0,-24 0,24-24,-24 0,0 24,24-24,-24-24,0 0,0 24,0-24</inkml:trace>
  <inkml:trace contextRef="#ctx0" brushRef="#br0" timeOffset="99002">23764 9358,'0'0,"0"24,0-24,0 0,-23 24,-1 24,24-48,0 47,-24-23,0 0,24 0,0-1,-24 1,24 0,0-24,-23 24,23 0,0-24,0 23,-24 1,24 0,-24-24,24 0,0 24,0-24,0 24,0-48</inkml:trace>
  <inkml:trace contextRef="#ctx0" brushRef="#br0" timeOffset="99538">23979 9311,'0'0,"0"23,0-23,0 24,0 0,0 24,24-1,-24-23,23 0,-23 24,0-48,0 23,0 1,24-24,-24 0</inkml:trace>
  <inkml:trace contextRef="#ctx0" brushRef="#br0" timeOffset="100314">23907 9454,'0'23,"0"-23,24 0,-24 0,24 0,-24 0,48 0,-48 0,23 0,-23 0,24 0,-24 0,24 0,0 0,-24-23,0 23</inkml:trace>
  <inkml:trace contextRef="#ctx0" brushRef="#br0" timeOffset="101066">24407 8977,'0'24,"0"-24,0 24,0-24,0 48,-23-48,23 23,0 25,0 0,0-1,0-23,0 0,0 47,0-47,0 0,0 0,0 23,0-23,0 0,0 0,0 0,0-1,0-23,0 24,0-24,0 24,0 0,23-24,-23 24,0-24</inkml:trace>
  <inkml:trace contextRef="#ctx0" brushRef="#br0" timeOffset="102322">24717 9120,'-24'24,"24"-24,0 24,-24 0,24-1,0 1,-23 0,-1 24,24-25,-24 1,24 24,0-24,0-24,0 47,0-23,0 0,0 0,0-24,0 47,0-47,0 24,0-24,0 24,0-24,24 0,-24 24,0-24,0 24,24-24,-24 0,23 23,-23-23,24 0,0 24,-24-24,0 0,24 0,-24 0,24 0,-24 0,23 0,1 0,-24-24,0 24,0-23,24 23,-24 0,0-24,24 24,-24 0,0-24,0 24,0-24,24 24,-24-24,0 24,0-23,0 23,0-24,0 24,0-24,-24 24,24-24,-24 24,24 0,0 0,-24 0,24-24,0 24,-24 0,24 0,-23 0,23 24,-24-24,24 0,0 0,0 24,-24-24,24 0,0 24,0-24,0 0,0 24,0-1,0-23,0 24,-24-24,24 24,0-24,0 24,0 0,0-24,0 23,0-23,0 0,0 24,24-24</inkml:trace>
  <inkml:trace contextRef="#ctx0" brushRef="#br0" timeOffset="103666">24836 8953,'0'0,"0"0,0 24,0-24,24 0,-24 24,0 0,24 0,-24-24,24 24,-1-1,-23-23,0 24,24-24,-24 24,0-24,0 24,0-24,0 24,24-24,-24 23,0 1,0 0,0-24,24 24,-24 0,0-24,24 23,-24-23,0 24,0-24,0 24,0-24,0 24,0 0,0-24,0 24,0-24,0 23,0 1,0 0,0-24,0 24,0 0,0-1,0-23,0 48,0-48,0 24,0 0,0-24,0 23,0 1,0 0,0-24,0 48,0-48,0 24,0-24,0 23,0-23,-24 24,24 0,-24-24,24 24,0-24,0 24,0-24,-24 23,24-23,0 24,-24-24,24 24,0-24,0 0,-23 0,-1 24,24-24,0 0,-24 0</inkml:trace>
  <inkml:trace contextRef="#ctx0" brushRef="#br0" timeOffset="104690">18478 11311,'0'24,"0"-24,24 0,-24 0,0 0,24 0,-24 0,0-24,24 24,-24-24,0 24,0 0,-24 0,24 24</inkml:trace>
  <inkml:trace contextRef="#ctx0" brushRef="#br0" timeOffset="105995">19050 10835,'-24'0,"24"0,-24 0,24 0,-24-24,24 24,-24 0,24 0,-23 0,-1 0,24 0,-24 0,24 0,-24 0,24 0,-24 0,1 0,23 0,-24 24,24-24,-24 23,0-23,24 24,-24 0,24-24,0 24,0-24,0 24,0-24,0 24,0-1,0-23,0 24,0 0,0-24,24 0,-24 24,0 0,24-24,-24 0,24 0,-24 0,24 0,-1 0,-23 0,24 0,-24 0,0-24,24 24,-24-24,0 24,24-24,-24 24,24-24,-24 24,0-23,0-1,0 0,0 24,23-24,-23 0,0 24,0 0,0-24,0 24,0 24,0-24,0 24,0 24,-23-24,23 23,0-23,0 47,0-23,0-24,0 23,0-23,0 24,0-24,23 0,-23 23,24-23,-24 0,0-24,0 24,24-24,-24 0,0 23,0-23,0 24,0-24,0-24,0 1,24 23,-24-24</inkml:trace>
  <inkml:trace contextRef="#ctx0" brushRef="#br0" timeOffset="106547">19264 11025,'24'24,"0"0,-1 23,49 1,-48 0,23-25,1 49,-24-48,23 0,-23 23,0-23,-24 0,24 0,-24-1,24-23,-1 24,-23-24,0 24,24-24,-24-24,0 0,0 24,0-23</inkml:trace>
  <inkml:trace contextRef="#ctx0" brushRef="#br0" timeOffset="106954">19645 11049,'0'24,"-24"0,0-1,1 25,-1-48,24 48,-48-1,48-23,-24 0,0 0,24 0,0-1,-23-23,23 24,0-24,0 24,0 0,-24-24,24 0</inkml:trace>
  <inkml:trace contextRef="#ctx0" brushRef="#br0" timeOffset="107490">20145 10930,'0'0,"0"24,0 0,0-1,0 25,24 23,-24-23,24 0,-24-1,0-23,0 24,0-48,23 24,-23-1,24 1,-24-24,0 0</inkml:trace>
  <inkml:trace contextRef="#ctx0" brushRef="#br0" timeOffset="108050">19954 11192,'0'0,"24"0,-24 0,24 0,-24 0,24 0,24 0,23 0,-23 0,23 0,-23 0,-24 0,23 0,-47 0</inkml:trace>
  <inkml:trace contextRef="#ctx0" brushRef="#br0" timeOffset="111282">20716 10763,'-23'0,"-1"0,24 0,-24 0,0 0,0 24,1-24,-1 24,0 0,24-24,-24 23,24-23,0 24,-24-24,24 0,0 24,0-24,0 24,0 0,0-24,24 0,-24 0,0 0,24 24,0-24,0 23,23-23,-23 24,0-24,23 24,1 0,-24-24,0 24,-24-24,0 23,24-23,-24 0,0 24,23-24,1 0,-24 24,0-24,0 24,0 0,0-24,0 23,0-23,0 0,0 24,-24-24,1 24,23 0,-24 0,24-24,0 24,-24-24,0 23,24-23,-24 0,24 0,0 24,-24-24,24 0,-23 0,23-24,-24 24,24-23,0 23,0-24,0 24,-24-24,24 24,0-48,0 24,0 1,0-1,24 24,0-48,-1 24,1 1,-24 23,24-24,-24 24,24-24,-24 0,0 0,0 24,24-23,-24-1,0 24,0-24,0 24,0-24,-24 24,24 0,0-24,-24 24,24-24,0 1,-24 23,24-24,-24 24,24-24,-47 0,47 24,-24 0,24-24,0 24,-24 0,0 0,24-23,-23 23,23 0,0 0,0 0,23 0,1 23,48 1</inkml:trace>
  <inkml:trace contextRef="#ctx0" brushRef="#br0" timeOffset="112298">21193 10930,'0'0,"24"0,-24 0,23 0,-23-24,0 24,48 0,-24-24,0 24,-1 0,25 0,-48 0,24 0,-24 0,0 0,24 0,-24 0</inkml:trace>
  <inkml:trace contextRef="#ctx0" brushRef="#br0" timeOffset="113042">21193 11120,'0'0,"24"0,-24 0,23 0,1 0,0 0,24-23,-48 23,23 0,1 0,0 0,-24 0,24 0,-24 0,24 0</inkml:trace>
  <inkml:trace contextRef="#ctx0" brushRef="#br0" timeOffset="116401">21740 11263,'0'0,"0"24,0-24,24 0,-24 24,0-24,0 0,0 24,24-24,-24 0,0 0,24 0,-24-24,-24 24,0 0,24 0</inkml:trace>
  <inkml:trace contextRef="#ctx0" brushRef="#br0" timeOffset="117618">22336 10549,'0'0,"0"24,-24 0,24-24,0 47,0-23,0 0,0 23,-24 1,24-24,0 0,0 23,0 1,0-24,0 23,0-23,0 24,0-24,24-1,-24 25,0-48,0 24,0 23,24-47,-24 48,24-48,-24 24,0-24,23 0,-23 24,0-24,24 0,-24 0,0 0,24 0,0 0,-24 0,24 0,-24 0,23 0,-23 0,24 0,0 0,-24-24,0 24,24-24,-24 24,0-24,24 24,-24-24,0 24,0-23,24-1,-24 0,23 24,-23-24,0 0,0 1,0 23,0-24,-23 24,23-24,-24 24,24-24,0 24,-24 0,24 0,-24 0,24 0,-24 0,0 0,24 0,-23 0,23 24,-24-24,24 24,0 0,0-1,-24-23,0 24,24-24,0 24,0-24,0 24,0 0,0-24,0 0,24 0,-24 0,24-24,23 0,1 24</inkml:trace>
  <inkml:trace contextRef="#ctx0" brushRef="#br0" timeOffset="119210">23122 10597,'-24'0,"0"0,24 0,-24 0,-24 23,25-23,-1 0,-48 24,49-24,-1 0,0 0,-24 24,25-24,-1 0,24 0,-24 0,24 0,-24 0,24 0,0 24,0 0,0-24,0 23,0-23,24 48,-24-48,0 24,0-24,24 0,-24 24,0-24,24 0,-24-24,23 24,-23 0,24 0,0-24,-24 24,48 0,-25 0,1 0,24 0,-48 0,24 0,-24 0,23 24,-23-24,24 0,-24 24,24-24,-24 0,24 23,-24-23,24 48,-24-48,24 24,-24-24,23 24,-23 0,0-24,0 0,0 23,0-23,0 24,0-24,0 24,0 0,0-24,0 24,0-24,0 23,-23-23,-1 24,24 0,0-24,-24 24,24-24,-24 0,0 24,0-24,24 0,0 0,-47 0,47 23,0-23,-24 0,24 0,-24 0,24 0,-24 0,24-23,0 23,0 0,24 0,-24 0,48 0,-24-24,47 24,1 0</inkml:trace>
  <inkml:trace contextRef="#ctx0" brushRef="#br0" timeOffset="120257">23407 10882,'0'24,"0"-24,0 0,0 24,24-24,-24 24,24 0,-24-1,24-23,-24 48,24-24,-24-24,23 24,-23-1,0-23,24 0,-24 24,0-24,0 0,24 0,-24 24</inkml:trace>
  <inkml:trace contextRef="#ctx0" brushRef="#br0" timeOffset="121729">23669 10835,'0'0,"-24"0,24 23,-23-23,23 0,0 0,-24 24,24-24,0 24,-24-24,24 0,0 24,-24 0,24-24,-24 24,24-24,0 23,0-23,-23 24,23 0,0-24,0 24,-24-24,24 24,0-24,-24 23,24 1,0-24,-24 24,24-24,0 24,0-24,0 24,-24-1,24-23,0 0,0 24,0-24,-23 0,23 24,0-24</inkml:trace>
  <inkml:trace contextRef="#ctx0" brushRef="#br0" timeOffset="122929">23955 10811,'0'0,"0"24,0-24,0 23,0-23,24 0,-24 48,0-24,0 0,0 0,0-1,24 1,-24 0,0 0,0 0,0-24,0 23,0 1,0-24,0 24,0-24,0 24,0-24,23 0,-23 24,0-1,0-23,0 0</inkml:trace>
  <inkml:trace contextRef="#ctx0" brushRef="#br0" timeOffset="123657">23812 11025,'0'0,"24"0,-24 0,24 0,-24 0,24 0,-24 0,23 0,1 0,-24 0,24 0,-24 0,0 0,24 0,-24 0,24 0,-1 0,-23 0,24 0,-24 0</inkml:trace>
  <inkml:trace contextRef="#ctx0" brushRef="#br0" timeOffset="124289">24241 10763,'0'0,"0"24,0-24,0 24,0-24,0 47,0-23,0 0,0 0,0 0,0-24,0 47,0-47,0 24,0 0,0 0,0 0,24-24,-24 47,0-47,23 24,-23-24,0 24,0-24,0 24,0-1,0-23,24 0</inkml:trace>
  <inkml:trace contextRef="#ctx0" brushRef="#br0" timeOffset="125585">24526 10763,'0'0,"-23"24,23-24,0 24,0-24,-24 24,24-1,0 1,0 0,0 0,-24 0,24 0,0-1,0 1,0-24,0 48,0-48,0 24,0-24,0 23,0-23,0 24,24-24,-24 24,0 0,0-24,24 24,-24-24,0 23,23-23,-23 0,0 0,0 24,24-24,0 0,-24 0,24 0,-24 0,24 0,-24 0,24 0,-1 0,-23 0,0-24,24 24,-24 0,0-23,24 23,-24 0,0 0,0-24,24 24,-24-24,0 24,24 0,-24-24,0 0,0 24,0-23,0-1,0 0,0 24,0-24,0 24,0-24,0 24,0-23,0-1,-24 24,24-24,0 24,-24 0,24-24,0 24,0 0,0-24,-24 0,24 24,0 0,-24-23,24 23,0-24,-23 24,23-24,-24 24,24 0,-24-24,24 0,-24 24,24 0,0 0,-24 0,0 0,24 0,0 0,0 24</inkml:trace>
  <inkml:trace contextRef="#ctx0" brushRef="#br0" timeOffset="126233">24955 11097,'0'0,"0"23,0-46,0 23</inkml:trace>
  <inkml:trace contextRef="#ctx0" brushRef="#br0" timeOffset="127233">25003 10668,'0'0,"0"24,0-24,0 24,0-24,0 23,0-23,0 24,0 0,0 0,0-24,0 24,0-1,0-23,0 24,0-24,0 0,24 0,-24 0,23 0,-23 0,24 0,0 0,0 0,0 24,-1-24,-23 0,24 0,-24 0,24 0,-24 0,24 0,-24-24,0 24,0-24</inkml:trace>
  <inkml:trace contextRef="#ctx0" brushRef="#br0" timeOffset="128249">25193 10620,'-24'0,"24"0,0 24,0-24,0 24,0 0,0 0,0-1,24 1,-24 0,0 0,0 0,0 23,0-47,0 24,0 24,24-48,-24 24,0-1,24 1,-24 0,0-24,0 24,0-24,24 0,-24 24,0-1,0-23,0 24,0-24,0 24,0-24,0 24,23-24,-23 24,0-24,0 23,0-23,0 24,0-24,0 0,0 24,24-24,-24 24</inkml:trace>
  <inkml:trace contextRef="#ctx0" brushRef="#br0" timeOffset="133712">22240 10001,'0'-24,"0"1,0 23,0 0,0-24,-23 24,23 0,0-24,0 24,0 0,0-24,0 0,0 24,0-23,0 23,0 0,0-24,0 24,23 0,-23-24,0 24,0-24,24 24,-24 0,0 0,0-24,24 24,-24 0,0 0,24 0,0 0,-24 0,24 0,-24-24,0 24,23 0,-23 0,24 0,0 0,-24 0,24 0,-24 0,0 0,24 0,-24 0,0 24,23-24,1 0,-24 0,0 0,0 24,0-24,24 0,-24 24,0-24,0 24,0 0,0-24,0 23,0-23,0 24,-24-24,24 0,-24 0,24 24,0 0,0-24,0 0,-23 0,23 24,0-24,0 0,-24 0,24 0,0 23,-24-23,0 0,24 0,0 0,-24 0,24 24,0-24,-23 0,23 0</inkml:trace>
  <inkml:trace contextRef="#ctx0" brushRef="#br0" timeOffset="137480">18573 12692,'0'0,"24"0,-24 0,0 0,0 24,0-24,24 0,-24 0,24 0,-24 0,24 0,-24-24,23 24,-23 0,0-24,0 24,0-24,0 24,0-23,0 23,-23 0,23-24,-24 24,24 0,0-24,-24 24,24 0,-48 0,48 0,-23 0,23 0,-24 0,24 0,0 0,0 24,0-24,0 24,0-24</inkml:trace>
  <inkml:trace contextRef="#ctx0" brushRef="#br0" timeOffset="138808">18526 12621,'0'0,"24"0,-24 0,23 0,-23 0,24 0,-24 0,0-24,0 24</inkml:trace>
  <inkml:trace contextRef="#ctx0" brushRef="#br0" timeOffset="139977">18835 12168,'0'0,"24"0,-24 0,0 0,24 0,0 0,0-24,23 24,-23 0,24-23,-1 23,1-24,-1 24,25 0,-24-24,-25 24,1 0,-24 0,0 0,0 24,24-24,-24 24,0-1,0 1,0 48,0-25,0 1,0-1,0-23,-24 48,0-48,1-1,23 25,0-24,-24-24,24 47,-24-47,0 24,24-24,0 24,-24-24,24 24,-24-24,24 0,0 0,-23 0,-1 0,24 0,-24 0,24-24,0 0,0 24,0-24,0 24,0-23,0 23,24 0,-24-24,24 0,47 24,1 0,-25 0,1 0,-1 0,1 0,-24 0,-24 24,24-24,-24 0,0 24,0-24,24 23,-1-23,-23 48,0-48,0 24,0-24,24 0,-24-24,0 0,0 24,48-24</inkml:trace>
  <inkml:trace contextRef="#ctx0" brushRef="#br0" timeOffset="141321">19931 12097,'-24'0,"0"0,0 0,0 0,1 0,-1 0,0 0,0 0,0 0,24 0,-23 0,23 0,-24 0,0 0,24 0,0 0,0 24,0-24,0 23,0-23,0 48,0-24,0-24,0 47,0-23,24-24,-24 48,0-48,0 24,24-24,-24 0,0 0,23 0,-23 0,24-24,0 24,-24 0,48-24,-25 24,25 0,-24 0,0 0,-1 0,-23 0,24 0,-24 0,24 0,-24 0,24 0,-24 24,0-24,0 0,0 24,24-24,-24 23,0 1,24-24,-24 24,0 0,23 0,-23-24,0 24,0-1,0-23,0 24,0 0,0 0,-23-24,23 24,-24-24,24 47,0-47,-24 0,24 24,0-24,-24 0,24 24,-24-24,0 24,24-24,0 0,-23 0,23 0,-24 0,24 0,-24 0,24 23,-24-23,24 0,0 0,24 0,-24-23,0 23,24-24,0 24,-1 0,25-24</inkml:trace>
  <inkml:trace contextRef="#ctx0" brushRef="#br0" timeOffset="143992">20240 12311,'0'0,"0"0,0 24,24-24,-24 0,24 24,-24-24,24 23,-24 1,0-24,0 24,0-24,24 0,-1 24,-23-24,0 24,0 0,24-24,-24 0,0 23,24-23,-24 0,0 0,24 24,0-24,-24 0,0 24,23 0,-23-24,24 24,-24-24,0 23,24-23,0 24,-24 0,0-24,24 0,-24 24,0-24,23 0,-23 24,24-24,-24 0</inkml:trace>
  <inkml:trace contextRef="#ctx0" brushRef="#br0" timeOffset="145040">20478 12406,'0'0,"0"24,-23-24,23 24,-24-24,24 48,0-25,-24-23,24 24,0 0,-24 0,0-24,24 24,0-1,0-23,-23 0,23 24,0-24,0 0,0 24,-24-24,24 24,0-24,0 24,0-24,-24 0,24 23,-24-23,24 24</inkml:trace>
  <inkml:trace contextRef="#ctx0" brushRef="#br0" timeOffset="146536">21074 12502,'0'-24,"24"24,-1 0,1-24,0 24,0 0,0 0,-1 0,1 0,-24 0,24 0,-24 0,24 0,-24 0,0 0,24 0,-1 0,-23-24,0 24,24 0,-24 0,0 0,24 0</inkml:trace>
  <inkml:trace contextRef="#ctx0" brushRef="#br0" timeOffset="147256">21074 12692,'0'0,"24"0,-24 0,23 0,-23 0,24-24,0 24,0 0,23 0,-23 0,0-24,0 24,-24 0,24 0</inkml:trace>
  <inkml:trace contextRef="#ctx0" brushRef="#br0" timeOffset="150096">21764 12073,'0'0,"0"-24,24 24,0 0,0 0,0 0,23 0,-23 0,0 0,23-24,-23 24,0 0,0 0,0 0,-1 0,-23 0,0 24,24-24,-24 0,0 24,0-24,0 0,0 48,0-48,0 23,0 1,0 0,0 0,0 23,-24-23,24 0,-23 24,23-25,0 1,-24 0,24-24,-24 24,24 0,-24 0,24-24,0 23,-24-23,1 0,23 24,-24 0,24-24,-24 0,24 0,-24 0,0 24,24-24,-23 0,23 0,-24 0,24 0,-24 0,24 0,0-24,0 0,-24 24,24 0,0-24,0 24,0-23,0 23,0-24,0 0,0 24,0 0,0-24,24 24,-24 0,0 0,24-24,-24 24,24 0,-24 0,23 0,1 0,-24 0,24 0,-24 0,24 0,-24 0,0 0,24 0,-1 24,-23-24,0 0,0 24,24-24,-24 24,0-24,24 24,-24-1,0-23,24 24,0-24,-24 0,0 0,0 24,0-24,23 0,-23 0,24 0,-24 24,0-24,24 0,0 0,-24 0,24 0,-24-24,23 24,-23-24,24 24,-24 0,24 0,-24 0,0-24,24 24</inkml:trace>
  <inkml:trace contextRef="#ctx0" brushRef="#br0" timeOffset="150799">22407 12478,'0'0,"0"0,0 24,24-24,-24 0,24 0,0 0,-24-24,0 0,0 24,0 24,-24-24,24 0</inkml:trace>
  <inkml:trace contextRef="#ctx0" brushRef="#br0" timeOffset="151728">22788 11835,'0'0,"-24"0,24 24,0-24,-23 0,23 23,0-23,0 24,0 0,-24 0,24-24,0 24,0-24,0 0,0 23,0 1,-24-24,24 0,0 24,0-24,0 0,0 24,0-24,24 0,-24 0,24 0,-24 0,23 0,-23 0,24 0,0 0,0 0,0 0,-1 0,1 0,-24 0,48 0,-48 0,24 0,-24 0,23 0,1 0,-24 0,24 0,-24-24,0 24,24 0,-24-24</inkml:trace>
  <inkml:trace contextRef="#ctx0" brushRef="#br0" timeOffset="152399">23026 11811,'0'0,"0"24,0-24,0 24,0-24,0 47,0-47,0 48,0-24,0 23,-24 1,24-24,0 23,0-23,0 24,0-1,0-23,0 0,0 24,0-25,0 1,0 24,0-48,0 24,0-24,0 24,0-24,0 23,0 1</inkml:trace>
  <inkml:trace contextRef="#ctx0" brushRef="#br0" timeOffset="154015">22479 12478,'0'0,"0"24,0-24,0 0,0 23,-24-23,24 0,0 24,0-24,0 0,0 24,24-24,-24 0,23 0,-23-24,0 24,0-24,0 24,24 0,-24-23,0 23,24 0,-24-24,0 24,24 0,-24-24,0 0,0 24,0-24,0 24,-24 0,0 0,24-24,0 24,-24 0,24 0,-23 0,23 0,0 0,0 24,0-24,-24 0,24 24,0-24,0 24,0-24,0 24,0 0,0-24,0 0,24 0,-24 23,0-23,0-23,23 23,-23-24,0 24,0-24,0 24</inkml:trace>
  <inkml:trace contextRef="#ctx0" brushRef="#br0" timeOffset="160535">20121 13716,'0'24,"0"-24,0 0,24 0,-24 24,0-24,24 0,0 23,-24-23,23 24,1-24,0 24,-24-24,24 24,0 0,0-24,23 23,-23 1,0 0,0 0,-1-24,1 48,0-48,24 47,-48-47,47 48,-47-48,24 24,-24-1,48 1,-48-24,23 24,-23-24,0 24</inkml:trace>
  <inkml:trace contextRef="#ctx0" brushRef="#br0" timeOffset="161207">20597 13549,'-23'0,"23"0,0 24,0-24,-24 24,0 24,0-25,0 25,1 23,-25-23,24 0,-23 23,23 1,0-25,0 1,0-1,24-23,-24-24,24 48,0-48,0 24,-23-24,23 23</inkml:trace>
  <inkml:trace contextRef="#ctx0" brushRef="#br0" timeOffset="161919">20907 13764,'0'0,"24"0,-24 0,24 0,-24 0,23 0,-23 0,24 0,0 0,0 0,-24 0,48 0,-48 0,23 0,1 0,0 0,0 0,-24 0,24 0</inkml:trace>
  <inkml:trace contextRef="#ctx0" brushRef="#br0" timeOffset="162695">20978 14002,'0'0,"24"0,-24 0,24 0,-24 0,24 0,-24 0,48 0,-48 0,23 0,1 0,0 0,0 0,-24 0,24 0,-1 0,-23 0,0 0,24 0,-24 0</inkml:trace>
  <inkml:trace contextRef="#ctx0" brushRef="#br0" timeOffset="174494">22240 13406,'24'0,"-24"-23,0 23,0-24,0 24,-24-48,1 48,23-24,0 24,-24 0,24-23,-24 23,0 0,24-24,0 24,-24-24,24 24,-23 0,23 0,-24 0,0 0,24 0,-24 0,24 0,-24 0,24 0,0 0,-23 0,-1 0,24 24,-24-24,24 24,-24-24,24 0,-24 23,24-23,0 24,0 0,-23-24,23 0,0 24,0-24,0 24,0-24,0 23,0 1,0-24,0 0,0 24,23-24,-23 0,24 0,-24 0,24 0,-24 0,24 0,0 0,-24 0,23 0,-23 0,24 0,-24-24,0 24,24 0,0-24,-24 24,24 0,-24 0,47-23,-47 23,24 0,-24 0,0-24,0 0,24 24,-24 0,0-24,0 24,0 24,0-24,0 24,0 0,0-1,0 25,0-24,0 23,0-23,0 48,0-25,24 25,-24-1,0-47,0 24,23-25,-23 25,0-24,24 0,-24-24,0 24,0-24,0 23,0-23,0 0,0 24</inkml:trace>
  <inkml:trace contextRef="#ctx0" brushRef="#br0" timeOffset="175078">22502 13906,'0'0,"0"24,0-24,0 24,24-24,-24-24,0 0,0 24,0 0,0-23</inkml:trace>
  <inkml:trace contextRef="#ctx0" brushRef="#br0" timeOffset="176454">22788 13002,'0'0,"-24"23,24 1,0 0,-23 24,-1-25,24 1,-24 24,0 0,24-25,0 49,0-48,0 47,-24-23,24-1,0 1,0-24,0 23,0 25,24-48,0 47,0-23,0-1,-1 1,25-24,-24 47,0-47,-1 0,25 0,-24-1,0-23,-1 48,1-48,24 0,-48 0,24 24,-24-24,24 0,-24 0,23 0,1 0,-24-24,24 0,-24 24,48-24,-48 24,23-23,-23-1,0 24,24-24,-24 0,0 0,0 24,0-23,0-1,0 24,0-24,0 0,0 24,0-24,-24 24,1-24,23 24,0-23,-24 23,24 0,-24-24,24 24,-24 0,0 0,24 0,0 0,-23 0,23 24,0-24,-24 0,24 23,-24 1,24 0,0-24,0 24,-24 0,24 0,0-24,0 23,0-23,0 24,0-24,0 24,0-24,0 24,0-24,0 24,0-24,24 0,-24 23,0-23,0 24,0 0,24 0,-24 0,0-1,0 1,24 0,-1-24,-23 24</inkml:trace>
  <inkml:trace contextRef="#ctx0" brushRef="#br0" timeOffset="185894">19740 15026,'0'0,"0"23,0-23,0 24,0-24,0 48,0-24,24 23,-24-23,0 24,24-24,0-1,-24 1,23 0,1-24,-24 0,0 0,24 24,-24-24,24 0,-24 0,0 0,24 0,-1 0,-23 0,24 0,-24 0,24 0,-24-24,24 0,-24 24,24-24,-24 24,24-23,-24 23,0-24,23 0,-23 0,0 24,24-47,0 47,-24-24,0 24,0-24,0 0,0 24,0-24,0 24,0-24,0 24,0-23,0-1,0 24,0-24,0 24,0 24,0-24,0 24,24-24,-24 47,24 1,-1 0,1 23,24-23,0 47,-25-24,25-23,-48 23,24-23,0 0,-1-25,-23 1,0 24,0-24,0-24,0 47,0-47,0 24,0-24,-23 24,-1 0,24-24,0 24,-24-24,24 0,-24 23,24-23,-47 24,47 0,-48-24,48 0,-24 24,-24 0,25-24,-1 0,0 0,0 0,0 0,-23 0,23 0,0 0,-24 0,25 0,23 0,-48 0,48 0,-24-24,0 24,1-24,-1 24,0 0,0 0,24-24,-24 24,24-24,-23 24,23 0,-24 0,24-23,0 23,24 0,-1-48,49 24</inkml:trace>
  <inkml:trace contextRef="#ctx0" brushRef="#br0" timeOffset="187358">20693 14835,'0'0,"0"0,23 0,-23 0,24 0,-24 24,48-24,0 0,-25 0,25 0,-24 0,23 0,-23 0,0 0,-24 0,24 0,-48 0,24 24</inkml:trace>
  <inkml:trace contextRef="#ctx0" brushRef="#br0" timeOffset="187805">20740 15311,'24'0,"-24"0,24 0,-24 0,24 0,-24 0,47 0,1 0,0-23,-1 23,1 0,-24 0,23-24,-23 24,0 0,-24 0,0 0,0-24,24 24</inkml:trace>
  <inkml:trace contextRef="#ctx0" brushRef="#br0" timeOffset="188933">21621 14764,'0'-24,"0"24,24 0,-24 0,0-24,24 24,0-24,0 24,23 0,-23 0,0 0,0-24,23 24,-23 0,0 0,0 24,0-24,-1 24,-23 0,24-24,-24 24,24 0,-24-1,0 1,0 24,0-1,0-23,0 24,-24-1,0 1,1-24,23 47,-24-47,0 0,0 24,0-25,1 1,-1 0,0 0,0 0,24-24,-24 0,24 23,0-23,-24 0,24-23,0 23,0-24,0 24,-23-24,23 24,0-24,0 24,0-24,0 1,23 23,-23-24,24 24,0-24,0 24,0 0,23 0,-23 0,24 0,-24 0,-1 0,25 24,-24-24,0 47,23-47,-47 24,24 0,-24 0,0-24,24 24,-24-1,0-23,0 24,24-24,-1 0,-23 24,0-24,0 0,24 0,-24 0,24 0,-24 0</inkml:trace>
  <inkml:trace contextRef="#ctx0" brushRef="#br0" timeOffset="190318">22717 14621,'-24'0,"0"0,24 0,-24 0,24 0,-23 0,23 0,-48 0,24 0,0 0,0 0,1 0,-1 0,0 0,0 24,24-24,-24 0,24 0,0 0,-23 0,23 23,0-23,0 24,0 0,0-24,0 24,0 0,23 0,-23 23,24 1,-24-1,48 1,-48 0,0-25,24 1,-24 0,23-24,-23 24,0-24,0-24,24 24,-24-24,24 24,-24 0,24 0,0-24,-24 24,47 0,1 0,0 0,-25 0,1 0,0 0,0 0,-24 24,24-24,-1 24,1 0,-24 24,24-25,0 1,0 24,-1-24,-23-1,0 1,0 0,0 0,0-24,0 24,0-24,0 23,-23 1,23 0,-24-24,24 24,-24 0,24-24,-24 0,0 24,24-24,-23 23,23-23,-24 0,24 0,-24 24,0-24,24 0,-24 0,24 0,-23 0,23 0,-24 0,0 0,24 0,-24 0,24 0,-24 0,24 0,-23 0,23-24,0 24,-24 0,24-23,-24 23,24 0,0 0,-24 0,24-24,0 24,0 0,0-24</inkml:trace>
  <inkml:trace contextRef="#ctx0" brushRef="#br0" timeOffset="190901">23479 15526,'-24'0,"24"0,-24 0,24 0,0 24,0-48,0 0,0 24,0-24</inkml:trace>
  <inkml:trace contextRef="#ctx0" brushRef="#br0" timeOffset="192525">24026 14430,'0'0,"-23"24,23 0,-24 0,24 0,0-1,-24 1,24 24,0-24,0-1,0 25,-24 0,24-24,0 23,-24 1,24-24,-23 23,23-23,0 24,0-25,0 25,0-24,0 24,0-25,0 1,0 0,0 0,0 0,23 23,-23-47,0 24,48 0,-48 0,24-24,23 23,-47 1,48-24,0 24,-24-24,23 0,1 24,-24-24,-1 0,1 0,0 0,0-24,-24 24,24 0,-24-24,23 24,-23 0,24-24,-24 24,24 0,-24-23,0 23,24 0,-24-24,0 0,0 24,24-24,-24 24,0-24,0 24,0-23,0-1,0 24,-24-24,0 24,24-24,0 24,-24-24,24 24,-24-23,24 23,-23 0,-1 0,24 0,-24 0,24 0,-24 0,24 0,-24 0,1 0,23 0,-24 23,24-23,0 0,0 24,-24-24,24 24,-24 0,24 0,0-1,0 1,0-24,0 24,0-24,0 24,0-24,0 24,0-1,0-23,0 24,0-24,0 24,0-24,0 24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C76E6-4CCE-4D78-BFBE-1C17630F12AA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8A18D-802F-46E4-A6D3-D8D257107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782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8A18D-802F-46E4-A6D3-D8D2571071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92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8A18D-802F-46E4-A6D3-D8D2571071B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81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8A18D-802F-46E4-A6D3-D8D2571071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565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8A18D-802F-46E4-A6D3-D8D2571071B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38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8A18D-802F-46E4-A6D3-D8D2571071B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098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38A18D-802F-46E4-A6D3-D8D2571071B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549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16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22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69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999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6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5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407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5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69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05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51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DFE85-849E-41E8-865F-0DBA0FB4F0EE}" type="datetimeFigureOut">
              <a:rPr lang="en-US" smtClean="0"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8B51E-AE23-4C01-874C-01AE7DD0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52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ustomXml" Target="../ink/ink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Mixture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January 27,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352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28601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You need a 15% acid solution for a certain test, but your supplier only ships a 10% solution and a 30% solution. Rather than pay the hefty surcharge to have the supplier make a 15% solution, you decide to mix 10% solution with 30% solution, to make your own 15% solution. You need 10 liters of the 15% acid solution. How many liters of 10% solution and 30% solution should you use?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042446"/>
              </p:ext>
            </p:extLst>
          </p:nvPr>
        </p:nvGraphicFramePr>
        <p:xfrm>
          <a:off x="457200" y="2819400"/>
          <a:ext cx="6400800" cy="1981201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495077"/>
                <a:gridCol w="1354914"/>
                <a:gridCol w="1541799"/>
                <a:gridCol w="2009010"/>
              </a:tblGrid>
              <a:tr h="44736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liters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percent acid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 liters acid</a:t>
                      </a:r>
                    </a:p>
                  </a:txBody>
                  <a:tcPr/>
                </a:tc>
              </a:tr>
              <a:tr h="63909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10% </a:t>
                      </a:r>
                      <a:r>
                        <a:rPr lang="en-US" b="1" dirty="0" smtClean="0"/>
                        <a:t>solution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0.10x</a:t>
                      </a:r>
                    </a:p>
                  </a:txBody>
                  <a:tcPr/>
                </a:tc>
              </a:tr>
              <a:tr h="447368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30% </a:t>
                      </a:r>
                      <a:r>
                        <a:rPr lang="en-US" b="1" dirty="0" smtClean="0"/>
                        <a:t>solution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0.30y</a:t>
                      </a:r>
                    </a:p>
                  </a:txBody>
                  <a:tcPr/>
                </a:tc>
              </a:tr>
              <a:tr h="447368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mixture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x + y =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(0.15)(10) = 1.5</a:t>
                      </a:r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Ink 1"/>
              <p14:cNvContentPartPr/>
              <p14:nvPr/>
            </p14:nvContentPartPr>
            <p14:xfrm>
              <a:off x="1971360" y="977400"/>
              <a:ext cx="7124400" cy="5143680"/>
            </p14:xfrm>
          </p:contentPart>
        </mc:Choice>
        <mc:Fallback>
          <p:pic>
            <p:nvPicPr>
              <p:cNvPr id="2" name="Ink 1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71360" y="977400"/>
                <a:ext cx="7124400" cy="5143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02540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76200"/>
            <a:ext cx="7162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How many liters of a 70% alcohol solution must be added to 50 liters of a 40% alcohol solution to produce a 50% alcohol solution?</a:t>
            </a:r>
            <a:br>
              <a:rPr lang="en-US" b="1" dirty="0"/>
            </a:b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143650"/>
              </p:ext>
            </p:extLst>
          </p:nvPr>
        </p:nvGraphicFramePr>
        <p:xfrm>
          <a:off x="228600" y="999530"/>
          <a:ext cx="6081713" cy="33907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32590"/>
                <a:gridCol w="1275884"/>
                <a:gridCol w="1389296"/>
                <a:gridCol w="2083943"/>
              </a:tblGrid>
              <a:tr h="847685"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liters </a:t>
                      </a:r>
                      <a:r>
                        <a:rPr lang="en-US" b="1" dirty="0" smtClean="0"/>
                        <a:t>solution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% alcohol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 liters alcohol</a:t>
                      </a:r>
                    </a:p>
                  </a:txBody>
                  <a:tcPr/>
                </a:tc>
              </a:tr>
              <a:tr h="847685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70% </a:t>
                      </a:r>
                      <a:r>
                        <a:rPr lang="en-US" b="1" dirty="0" smtClean="0"/>
                        <a:t>solution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847685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40% </a:t>
                      </a:r>
                      <a:r>
                        <a:rPr lang="en-US" b="1" dirty="0" smtClean="0"/>
                        <a:t>solution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847685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50% mix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705680" y="1140120"/>
              <a:ext cx="7381440" cy="47066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705680" y="1140120"/>
                <a:ext cx="7381440" cy="47066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969025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How many ounces of pure water must be added to 50 ounces of a 15% saline solution to make a saline solution that is 10% salt?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996225"/>
              </p:ext>
            </p:extLst>
          </p:nvPr>
        </p:nvGraphicFramePr>
        <p:xfrm>
          <a:off x="228600" y="1066800"/>
          <a:ext cx="6043612" cy="317738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96807"/>
                <a:gridCol w="1424467"/>
                <a:gridCol w="940425"/>
                <a:gridCol w="2281913"/>
              </a:tblGrid>
              <a:tr h="889667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ounces liquid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% salt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 ounces salt</a:t>
                      </a:r>
                    </a:p>
                  </a:txBody>
                  <a:tcPr/>
                </a:tc>
              </a:tr>
              <a:tr h="508381"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966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15% </a:t>
                      </a:r>
                      <a:r>
                        <a:rPr lang="en-US" b="1" dirty="0" err="1"/>
                        <a:t>sol'n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9667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10% mix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014560" y="1817280"/>
              <a:ext cx="6609600" cy="261504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014560" y="1817280"/>
                <a:ext cx="6609600" cy="2615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38522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Find the selling price per pound of a coffee mixture made from 8 pounds of coffee that sells for $9.20 per pound and 12 pounds of coffee that costs $5.50 per pound.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90178"/>
              </p:ext>
            </p:extLst>
          </p:nvPr>
        </p:nvGraphicFramePr>
        <p:xfrm>
          <a:off x="381001" y="1676401"/>
          <a:ext cx="6315074" cy="34669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20358"/>
                <a:gridCol w="1486733"/>
                <a:gridCol w="1203545"/>
                <a:gridCol w="2704438"/>
              </a:tblGrid>
              <a:tr h="866735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pounds coffee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$/pound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 $ for coffee</a:t>
                      </a:r>
                    </a:p>
                  </a:txBody>
                  <a:tcPr/>
                </a:tc>
              </a:tr>
              <a:tr h="866735"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pricey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6735"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cheapo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6735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mix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500120" y="2717640"/>
              <a:ext cx="4209480" cy="35578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00120" y="2717640"/>
                <a:ext cx="4209480" cy="3557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541945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81000"/>
            <a:ext cx="6705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How many pounds of lima beans that cost $0.90 per pound must be mixed with 16 pounds of corn that costs $0.50 per pound to make a mixture of vegetables that costs $0.65 per pound?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688820"/>
              </p:ext>
            </p:extLst>
          </p:nvPr>
        </p:nvGraphicFramePr>
        <p:xfrm>
          <a:off x="165100" y="1524000"/>
          <a:ext cx="6210300" cy="33145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482003"/>
                <a:gridCol w="1086803"/>
                <a:gridCol w="1369089"/>
                <a:gridCol w="2272405"/>
              </a:tblGrid>
              <a:tr h="828635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pounds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$/pound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total $ for veggies</a:t>
                      </a:r>
                    </a:p>
                  </a:txBody>
                  <a:tcPr/>
                </a:tc>
              </a:tr>
              <a:tr h="828635"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lima beans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8635">
                <a:tc>
                  <a:txBody>
                    <a:bodyPr/>
                    <a:lstStyle/>
                    <a:p>
                      <a:pPr algn="ctr"/>
                      <a:r>
                        <a:rPr lang="en-US" b="1"/>
                        <a:t>corn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28635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mix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1860120" y="1817280"/>
              <a:ext cx="7252560" cy="3961080"/>
            </p14:xfrm>
          </p:contentPart>
        </mc:Choice>
        <mc:Fallback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860120" y="1817280"/>
                <a:ext cx="7252560" cy="39610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79080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317</Words>
  <Application>Microsoft Office PowerPoint</Application>
  <PresentationFormat>On-screen Show (4:3)</PresentationFormat>
  <Paragraphs>56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Mixture Problems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Mixture Problems</dc:title>
  <dc:creator>Ameena</dc:creator>
  <cp:lastModifiedBy>Ameena</cp:lastModifiedBy>
  <cp:revision>4</cp:revision>
  <dcterms:created xsi:type="dcterms:W3CDTF">2010-01-27T21:02:31Z</dcterms:created>
  <dcterms:modified xsi:type="dcterms:W3CDTF">2010-01-27T22:24:11Z</dcterms:modified>
</cp:coreProperties>
</file>